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80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sputed with Israelby banishing and driving her away. He removed her with his severe stormon the day of the east wi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Jacob’s iniquity  will be atoned for in this way,and the result of the removal of his sin will be this: when he makes all the altar stoneslike crushed bits of chalk,no Asherah poles or incense altars will remain 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ortified city will be desolate,pastures deserted and abandoned like a wilderness.Calves will graze there,and there they will spread out and strip its branch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s branches dry out, they will be broken off.Women will come and make fires with them,for they are not a people with understanding. Therefore their Maker  will not have compassion on them,and their Creator will not be gracious to 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 the Lord will thresh grain from the Euphrates Riveras far as the Wadi of Egypt, and you Israelites will be gathered one by 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a great ram’s horn  will be blown,and those lost in the land of Assyria will come,as well as those dispersed in the land of Egypt;and they will worship the Lordat Jerusalem on the holy mount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athan Slai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the Lord with his relentless, large, strong sword will bring judgment on Leviathan,  the fleeing serpent #— #Leviathan, the twisting serpent. He will slay the monster that is in the sea. The Lord’s Vineyard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sing about a desirable vineyard: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who watches over itto water it regularly.So that no one disturbs it,I watch over it night and 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ngry.If only there were thorns and briers  for me to battle,I would trample themand burn them to the grou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let it take hold of my strength;let it make peace with me —make peace with 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ays to come, Jacob will take root. Israel will blossom and bloom and fill the whole world with fru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the Lord strike Israelas he struck the one who struck Israel? Was Israel killed like those killed by the Lor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2026-06-25T05:05:42Z</dcterms:created>
  <dcterms:modified xsi:type="dcterms:W3CDTF">2026-06-25T05:05:42Z</dcterms:modified>
  <dc:title>Bible.com.au: Isaiah 27:1-13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