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4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s, Lord, we wait for youin the path of your judgments.Our desire is for your name and renow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long for you in the night; yes, my spirit within me diligently seeks you,for when your judgments are in the land,the inhabitants of the world will learn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the wicked man is shown favor,he does not learn righteousness.In a righteous land he acts unjustlyand does not see the majesty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rd, your hand is lifted up to take action,but they do not see it.Let them see your zeal for your peopleand be put to shame.Let fire consume your adversar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rd, you will establish peace for us,for you have also done all our work for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rd our God, lords other than you have owned  us,but we remember your name alon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ead do not live;departed spirits do not rise up.Indeed, you have punished and destroyed them;you have wiped out all memory of them.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have added to the nation, Lord. You have added to the nation; you are honored.You have expanded all the borders of the lan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rd, they went to you in their distress; they poured out whispered prayersbecause your discipline fell on the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a pregnant woman about to give birthwrithes and cries out in her pains, so we were before you,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o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became pregnant, we writhed in pain;we gave birth to wind.We have won no victories on earth,and the earth’s inhabitants have not fall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r dead will live; their bodies  will rise. Awake and sing, you who dwell in the dust!For you will be covered with the morning dew, and the earth will bring out the departed spiri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 my people, enter your roomsand close your doors behind you.Hide for a little while until the wrath has passe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look, the Lord is coming from his place to punish the inhabitants of the earth for their iniquity. The earth will reveal the blood shed on itand will no longer conceal her sl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this song will be sung in the land of Judah:We have a strong city.Salvation is established as walls and rampart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pen the gatesso a righteous nation can come in —one that remains faithf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keep the mind that is dependent on youin perfect peace, for it is trusting in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rust in the Lord forever,because in the Lord, the Lord himself, is an everlasting rock!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he has humbled those who live in lofty places —an inaccessible city. He brings it down; he brings it down to the ground;he throws it to the du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eet trample it,the feet of the humble,the steps of the poor.God’s People Vindica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ath of the righteous is level; you clear a straight path for the righteous.]]></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2026-06-09T23:52:35Z</dcterms:created>
  <dcterms:modified xsi:type="dcterms:W3CDTF">2026-06-09T23:52:35Z</dcterms:modified>
  <dc:title>Bible.com.au: Isaiah 26:1-21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