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 has swallowed up death once and for all, the Lord God will wipe away the tearsfrom every face and remove his people’s disgrace from the whole earth,for the Lord has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t will be said,“Look, this is our God;we have waited for him, and he has saved us.This is the Lord; we have waited for him.Let’s rejoice and be glad in his salvati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rd’s power will rest on this mountain.But Moab  will be trampled in his place as straw is trampled in a dung p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spread out his arms in the middle of it,as a swimmer spreads out his arms to swim.His pride will be brought low,along with the trickery of his hand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igh-walled fortress will be brought down,thrown to the ground, to the dus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lvation and Judgment on That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rd, you are my God; I will exalt you. I will praise your name,for you have accomplished wonders,plans formed long ago, with perfect faithful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have turned the city into a pile of rocks, a fortified city, into ruins;the fortress of barbarians  is no longer a city;it will never be rebuil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a strong people will honor you.The cities of violent nations will fea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ou have been a stronghold for the poor person,a stronghold for the needy  in his distress,a refuge from storms and a shade from heat. When the breath of the violentis like a storm against a w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heat in a dry land,you will subdue the uproar of barbarians.As the shade of a cloud cools the heat of the day,so he will silence the song of the viol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is mountain, ,the Lord of Armies will prepare for all the peoples a feast of choice meat, a feast with aged wine, prime cuts of choice meat,  fine vintage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is mountainhe will swallow up the burial shroud,the shroud over all the peoples,the sheet covering all the nations. ]]></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2026-07-24T06:48:59Z</dcterms:created>
  <dcterms:modified xsi:type="dcterms:W3CDTF">2026-07-24T06:48:59Z</dcterms:modified>
  <dc:title>Bible.com.au: Isaiah 25:1-12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