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presProps" Target="presProps.xml"/>
  <Relationship Id="rId30" Type="http://schemas.openxmlformats.org/officeDocument/2006/relationships/viewProps" Target="viewProps.xml"/>
  <Relationship Id="rId31"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0928446"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Isaiah 24:1-23]]></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CSB]]></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The Earth Judged]]></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Look, the Lord is stripping the earth bareand making it desolate.He will twist its surface and scatter its inhabitants:]]></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people and priest alike,servant and master,female servant and mistress,buyer and seller,lender and borrower,creditor and debtor.]]></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The earth will be stripped completely bareand will be totally plundered,for the Lord has spoken this message. ]]></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The earth mourns and withers;the world wastes away and withers;the exalted people of the earth waste away.]]></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The earth is polluted by its inhabitants, for they have transgressed teachings,overstepped decrees,and broken the permanent covenant. ]]></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Therefore a curse has consumed the earth, and its inhabitants have become guilty;the earth’s inhabitants have been burned,and only a few survive.]]></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The new wine mourns; the vine withers.All the carousers now groan.]]></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The joyful tambourines  have ceased.The noise of the jubilant has stopped.The joyful lyre has ceased.]]></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They no longer sing and drink wine;beer is bitter to those who drink it.]]></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The city of chaos is shattered; every house is closed to entry. ]]></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In the streets they cry  for wine.All joy grows dark;earth’s rejoicing goes into exile.]]></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Only desolation remains in the city;its gate has collapsed in ruins.]]></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For this is how it will be on earthamong the nations:like a harvested olive tree,like a gleaning after a grape harvest. ]]></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They raise their voices, they sing out;they proclaim in the westthe majesty of the Lord.]]></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Therefore, in the east honor the Lord!In the coasts and islands of the westhonor the name of the Lord,the God of Israel.]]></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From the ends of the earth we hear songs:The Splendor of the Righteous One. But I said, “I waste away! I waste away! Woe is me.”The treacherous act treacherously;the treacherous deal very treacherously. ]]></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Panic, pit, and trap await you who dwell on the earth. ]]></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Whoever flees at the sound of panicwill fall into a pit,and whoever escapes from the pitwill be caught in a trap.For the floodgates on high are opened, and the foundations of the earth are shaken. ]]></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The earth is completely devastated;the earth is split open;the earth is violently shaken.]]></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The earth staggers like a drunkard and sways like a hut.Earth’s rebellion weighs it down,and it falls, never to rise again.]]></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On that day  the Lord will punishthe army of the heights in the heightsand the kings of the ground on the ground.]]></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They will be gathered togetherlike prisoners in a pit. They will be confined to a dungeon; after many days they will be punished.]]></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The moon will be put to shameand the sun disgraced,because the Lord of Armies will reign as kingon Mount Zion in Jerusalem,and he will display his gloryin the presence of his elders. ]]></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7">
  <a:themeElements>
    <a:clrScheme name="Theme7">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7">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7">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26</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2026-10-13T17:22:53Z</dcterms:created>
  <dcterms:modified xsi:type="dcterms:W3CDTF">2026-10-13T17:22:53Z</dcterms:modified>
  <dc:title>Bible.com.au: Isaiah 24:1-23 (CSB)</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