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joyful tambourines  have ceased.The noise of the jubilant has stopped.The joyful lyre has cea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no longer sing and drink wine;beer is bitter to those who drink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ity of chaos is shattered; every house is closed to entr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treets they cry  for wine.All joy grows dark;earth’s rejoicing goes into ex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ly desolation remains in the city;its gate has collapsed in ru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is is how it will be on earthamong the nations:like a harvested olive tree,like a gleaning after a grape harves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raise their voices, they sing out;they proclaim in the westthe majesty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n the east honor the Lord!In the coasts and islands of the westhonor the name of the Lord,the God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ends of the earth we hear songs:The Splendor of the Righteous One. But I said, “I waste away! I waste away! Woe is me.”The treacherous act treacherously;the treacherous deal very treacherousl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ic, pit, and trap await you who dwell on the ear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arth Jud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flees at the sound of panicwill fall into a pit,and whoever escapes from the pitwill be caught in a trap.For the floodgates on high are opened, and the foundations of the earth are shake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arth is completely devastated;the earth is split open;the earth is violently sha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arth staggers like a drunkard and sways like a hut.Earth’s rebellion weighs it down,and it falls, never to rise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day  the Lord will punishthe army of the heights in the heightsand the kings of the ground on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gathered togetherlike prisoners in a pit. They will be confined to a dungeon; after many days they will be punish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oon will be put to shameand the sun disgraced,because the Lord of Armies will reign as kingon Mount Zion in Jerusalem,and he will display his gloryin the presence of his elder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ok, the Lord is stripping the earth bareand making it desolate.He will twist its surface and scatter its inhabit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eople and priest alike,servant and master,female servant and mistress,buyer and seller,lender and borrower,creditor and debt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arth will be stripped completely bareand will be totally plundered,for the Lord has spoken this messag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arth mourns and withers;the world wastes away and withers;the exalted people of the earth wast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rth is polluted by its inhabitants, for they have transgressed teachings,overstepped decrees,and broken the permanent covenan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 curse has consumed the earth, and its inhabitants have become guilty;the earth’s inhabitants have been burned,and only a few surv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ew wine mourns; the vine withers.All the carousers now groan.]]></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2026-06-12T02:59:42Z</dcterms:created>
  <dcterms:modified xsi:type="dcterms:W3CDTF">2026-06-12T02:59:42Z</dcterms:modified>
  <dc:title>Bible.com.au: Isaiah 24:1-23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