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planned this against Tyre,the bestower of crowns,whose traders are princes,whose merchants are the honored one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Armies planned it,to desecrate all its glorious beauty,to disgrace all the honored ones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verflow  your land like the Nile, daughter of Tarshish;there is no longer anything to restrain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tched out his hand over the sea; he made kingdoms tremble.The Lord has commandedthat the Canaanite fortresses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You will not celebrate anymore,ravished young woman, daughter of Sidon.Get up and cross over to Cyprus  —even there you will have no res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at the land of the Chaldeans —a people who no longer exist.Assyria destined it for desert creatures.They set up their siege towersand stripped its palaces.They made it a ru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il, ships of Tarshish,because your fortress is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at day Tyre will be forgotten for seventy years #— #the life span of one king. At the end of seventy years, what the song says about the prostitute will happen to Ty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ick up your lyre,stroll through the city,you forgotten prostitute.Play skillfully,sing many a songso that you will be rememb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t the end of the seventy years,  the Lord will restore Tyre  and she will go back into business, prostituting herself with all the kingdoms of the world throughout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nouncement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her profits and wages will be dedicated to the Lord. They will not be stored or saved, for her profit will go to those who live in the Lord’s presence, to provide them with ample food and sacred cl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  concerning Tyre: Wail, ships of Tarshish, for your haven has been destroyed.Word has reached them from the land of Cypr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urn, inhabitants of the coastland,you merchants of Sidon; your agents have crossed the se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deep water.Tyre’s revenue was the grain from Shihor —the harvest of the Nile.She was the merchant among the nati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ashamed, Sidon, the stronghold of the sea,for the sea has spoken:“I have not been in labor or given birth.I have not raised young menor brought up young wo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news reaches Egypt,they will be in anguish over the news about Tyr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ross over to Tarshish;wail, inhabitants of the coast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ubilant city,whose origin was in ancient times,whose feet have taken herto reside far away?]]></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Isaiah 23:1-18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