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moved the defenses of Judah.On that day you looked to the weapons in the House of the Fore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at there were many breaches in the walls of the city of David.  You collected water from the lower poo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houses of Jerusalem so that you could tear them down to fortify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de a reservoir between the walls  for the water of the ancient pool,  but you did not look to the one who made it, or consider the one who created it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day the Lord God of Armiescalled for weeping,  for wailing, for shaven heads,and for the wearing of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look: joy and gladness,butchering of cattle, slaughtering of sheep and goats,eating of meat, and drinking of wine —“Let’s eat and drink, for tomorrow we die!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Armies has directly revealed to me: “This iniquity will not be wiped out for you people as long as you live.” ,The Lord God of Armies has spoken.A Pronouncement against Sheb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of Armies said, “Go to Shebna,  that steward who is in charge of the palace, and say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doing here? Who authorized you to carve out a tomb for yourself here, carving your tomb on the height and cutting a resting place for yourself out of roc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ok, you strong man! The Lord is about to shake you violently. He will take hold of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nouncement agains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nd you up into a ball, and sling you into a wide land.  There you will die, and there your glorious chariots will be #— #a disgrace to the house of your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move you from your office; you will be ousted from your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I will call for my servant, Eliakim son of Hilkia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lothe him with your robe and tie your sash around him. I will hand your authority over to him, and he will be like a father to the inhabitants of Jerusalem and to the house of Juda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lace the key  of the house of David on his shoulder; what he opens, no one can close; what he closes, no one can ope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rive him, like a peg, into a firm place. He will be a throne of honor for his father’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hang on him all the glory of his father’s family: the descendants and the offshoots #— #all the small vessels, from bowls to every kind of j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 #the declaration of the Lord of Armies #— #“the peg that was driven into a firm place will give way, be cut off, and fall, and the load on it will be destroyed.” Indeed, the Lord has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  concerning the Valley of Vision: What’s the matter with you?Why have all of you gone up to the rooftop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y city, the jubilant town, is filled with celebration.Your dead did not die by the sword;they were not killed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rulers have fled together,captured without a bow.All your fugitives were captured together;they had fled far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Look away from me! Let me weep bitterly! Do not try to comfort meabout the destruction of my dea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God of Armieshad a day of tumult, trampling, and confusion in the Valley of Vision —people shouting  and crying to the mount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am took up a quiverwith chariots and horsemen, and Kir  uncovered the sh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best valleys were full of chariots,and horsemen were positioned at the city gate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2026-07-02T14:25:37Z</dcterms:created>
  <dcterms:modified xsi:type="dcterms:W3CDTF">2026-07-02T14:25:37Z</dcterms:modified>
  <dc:title>Bible.com.au: Isaiah 22:1-25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