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223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removed the defenses of Judah.On that day you looked to the weapons in the House of the Fores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saw that there were many breaches in the walls of the city of David.  You collected water from the lower pool.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counted the houses of Jerusalem so that you could tear them down to fortify the w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ade a reservoir between the walls  for the water of the ancient pool,  but you did not look to the one who made it, or consider the one who created it long a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at day the Lord God of Armiescalled for weeping,  for wailing, for shaven heads,and for the wearing of sackcl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look: joy and gladness,butchering of cattle, slaughtering of sheep and goats,eating of meat, and drinking of wine —“Let’s eat and drink, for tomorrow we die!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of Armies has directly revealed to me: “This iniquity will not be wiped out for you people as long as you live.” ,The Lord God of Armies has spoken.A Pronouncement against Sheb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God of Armies said, “Go to Shebna,  that steward who is in charge of the palace, and say to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are you doing here? Who authorized you to carve out a tomb for yourself here, carving your tomb on the height and cutting a resting place for yourself out of rock?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ook, you strong man! The Lord is about to shake you violently. He will take hold of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nouncement against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nd you up into a ball, and sling you into a wide land.  There you will die, and there your glorious chariots will be #— #a disgrace to the house of your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remove you from your office; you will be ousted from your posi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at day I will call for my servant, Eliakim son of Hilkiah.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clothe him with your robe and tie your sash around him. I will hand your authority over to him, and he will be like a father to the inhabitants of Jerusalem and to the house of Judah.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place the key  of the house of David on his shoulder; what he opens, no one can close; what he closes, no one can open.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drive him, like a peg, into a firm place. He will be a throne of honor for his father’s fami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ill hang on him all the glory of his father’s family: the descendants and the offshoots #— #all the small vessels, from bowls to every kind of j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 that day” #— #the declaration of the Lord of Armies #— #“the peg that was driven into a firm place will give way, be cut off, and fall, and the load on it will be destroyed.” Indeed, the Lord has spo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nouncement  concerning the Valley of Vision: What’s the matter with you?Why have all of you gone up to the rooftop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noisy city, the jubilant town, is filled with celebration.Your dead did not die by the sword;they were not killed in ba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your rulers have fled together,captured without a bow.All your fugitives were captured together;they had fled far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I said,“Look away from me! Let me weep bitterly! Do not try to comfort meabout the destruction of my dear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God of Armieshad a day of tumult, trampling, and confusion in the Valley of Vision —people shouting  and crying to the mountai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lam took up a quiverwith chariots and horsemen, and Kir  uncovered the shie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r best valleys were full of chariots,and horsemen were positioned at the city gates.]]></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2026-07-02T15:27:37Z</dcterms:created>
  <dcterms:modified xsi:type="dcterms:W3CDTF">2026-07-02T15:27:37Z</dcterms:modified>
  <dc:title>Bible.com.au: Isaiah 22:1-25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