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764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21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okout  reported,“Lord, I stand on the watchtower all day, and I stay at my post all nigh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, riders come —horsemen in pairs.”And he answered, saying,“Babylon has fallen,  has fallen.All the images of her godshave been shattered on the ground.”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 who have been crushedon the threshing floor, I have declared to youwhat I have heard from the Lord of Armies,the God of Israel.A Pronouncement against Dumah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onouncement  concerning Dumah: ,One calls to me from Seir, “Watchman, what is left of the night?Watchman, what is left of the night? 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tchman said,“Morning has come, and also night.If you want to ask, ask!Come back again.”A Pronouncement against Arabia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onouncement concerning Arabia: In the desert  brushyou will camp for the night,you caravans of Dedanites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ing water for the thirsty.The inhabitants of the land of Tema meet  the refugees with foo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have fled from swords,from the drawn sword,from the bow that is strung,and from the stress of battl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said this to me: “Within one year,  as a hired worker counts years, all the glory of Kedar  will be gon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emaining Kedarite archers will be few in number.” For the Lord, the God of Israel, has spoke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Judgment on Babylo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onouncement  concerning the desert by the sea: Like storms that pass over the Negev,it comes from the desert, from the land of terro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roubling vision is declared to me:“The treacherous one acts treacherously, and the destroyer destroys.Advance, Elam! Lay siege, you Medes!I will put an end to all the groaning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 am  filled with anguish.Pain grips me, like the pain of a woman in labor. I am too perplexed to hear,too dismayed to se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staggers;horror terrifies me.He has turned my last glimmer of hope into sheer terror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epare a table,  and spread out a carpet!Eat and drink!Rise up, you princes, and oil the shields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has said to me,“Go, post a lookout;let him report what he se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sees riders —pairs of horsemen,riders on donkeys,riders on camels —he must pay close attention.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5">
  <a:themeElements>
    <a:clrScheme name="Theme4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2026-06-17T04:42:56Z</dcterms:created>
  <dcterms:modified xsi:type="dcterms:W3CDTF">2026-06-17T04:42:56Z</dcterms:modified>
  <dc:title>Bible.com.au: Isaiah 21:1-17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