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presProps" Target="presProps.xml"/>
  <Relationship Id="rId13" Type="http://schemas.openxmlformats.org/officeDocument/2006/relationships/viewProps" Target="viewProps.xml"/>
  <Relationship Id="rId1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65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0: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o Help from Cush or Egyp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year that the chief commander,  sent by King Sargon of Assyria, came to Ashdod  and attacked and captured it #—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uring that time the Lord had spoken through Isaiah  son of Amoz, saying, “Go, take off your sackcloth from your waist and remove the sandals from your feet,” and he did that, going stripped and barefoot  #—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said, “As my servant Isaiah has gone stripped and barefoot three years as a sign and omen against Egypt and Cush,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e king of Assyria will lead the captives of Egypt  and the exiles of Cush, young and old alike, stripped and barefoot, with bared buttocks #— #to Egypt’s sha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ose who made Cush their hope and Egypt their boast will be dismayed and ashame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inhabitants of this coastland will say on that day, ‘Look, this is what has happened to those we relied on and fled to for help to rescue us from the king of Assyria! Now, how will we escape? ’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2026-06-12T04:57:54Z</dcterms:created>
  <dcterms:modified xsi:type="dcterms:W3CDTF">2026-06-12T04:57:54Z</dcterms:modified>
  <dc:title>Bible.com.au: Isaiah 20:1-6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