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7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land is full of worthless idols; they worship the work of their hands,what their fingers have mad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umanity is brought low,and each person is humbled.Do not forgive the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into the rocks and hide in the dustfrom the terror of the Lordand from his majestic splendo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ride of mankind  will be humbled, and human loftiness will be brought low;the Lord alone will be exalted on that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a day belonging to the Lord of Armies is comingagainst all that is proud and lofty, against all that is lifted up #— #it will be humbl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gainst all the cedars of Lebanon, lofty and lifted up,against all the oaks of Basha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gainst all the high mountains, against all the lofty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gainst every high tower, against every fortified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gainst every ship of Tarshish, and against every splendid sea vess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de of mankind will be brought low,and human loftiness will be humbled;the Lord alone will be exalted on that da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ity of Pe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orthless idols will vanish complete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will go into caves in the rocks and holes in the ground,away from the terror of the Lordand from his majestic splendor,when he rises to terrify the earth.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at day people will throwtheir worthless idols of silver and gold, which they made to worship,to the moles and the ba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will go into the caves of the rocksand the crevices in the cliffs,away from the terror of the Lordand from his majestic splendor, when he rises to terrify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ut no more trust in a mere human,who has only the breath in his nostrils. What is he really wo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vision that Isaiah  son of Amoz saw concerning Judah and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last days the mountain of the Lord’s house  will be establishedat the top of the mountainsand will be raised above the hills.All nations will stream to i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any peoples will come and say,“Come, let’s go up to the mountain of the Lord,to the house of the God of Jacob. He will teach us about his waysso that we may walk in his paths.”For instruction will go out of Zionand the word of the Lord from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settle disputes among the nationsand provide arbitration for many peoples.They will beat their swords into plowsand their spears into pruning knives. Nation will not take up the sword against nation,and they will never again train for war. The Da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use of Jacob,come and let’s walk in the Lord’s ligh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you have abandoned  your people,the house of Jacob,because they are full of divination from the Eastand of fortune-tellers  like the Philistines. They are in league  with foreign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 land is full of silver and gold,and there is no limit to their treasures;their land is full of horses,and there is no limit to their chariots. ]]></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2026-06-04T20:54:40Z</dcterms:created>
  <dcterms:modified xsi:type="dcterms:W3CDTF">2026-06-04T20:54:40Z</dcterms:modified>
  <dc:title>Bible.com.au: Isaiah 2:1-22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