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64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fishermen will mourn.All those who cast hooks into the Nile will lament,and those who spread nets on the water will give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ork with flax will be dismayed; those combing it and weaving linen will turn pa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gypt’s weavers  will be dejected;all her wage earners will be demoraliz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nces of Zoan are complete fools; Pharaoh’s wisest advisers give stupid advice!How can you say to Pharaoh,“I am one  of the wise,a student of eastern  k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 then are your wise men?Let them tell you and revealwhat the Lord of Armies has planned against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rinces of Zoan have been fools;the princes of Memphis are deceived. Her tribal chieftains have led Egypt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has mixed within her a spirit of confusion.The leaders have made Egypt stagger in all she does,as a drunkard staggers in his vom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head or tail, palm or reed, will be able to do anything for Egypt.Egypt Will Know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at day Egypt will be like women and will tremble with fear because of the threatening hand of the Lord of Armies when he raises it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and of Judah will terrify Egypt; whenever Judah is mentioned, Egypt will tremble because of what the Lord of Armies has planned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nouncement against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at day five cities in the land of Egypt will speak the language of Canaan and swear loyalty to the Lord of Armies. One of the cities will be called the City of the Su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at day there will be an altar to the Lord in the center of the land of Egypt and a pillar to the Lord near her border.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 will be a sign and witness to the Lord of Armies in the land of Egypt. When they cry out to the Lord because of their oppressors, he will send them a savior and leader, and he will rescue the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ill make himself known to Egypt, and Egypt will know the Lord on that day. They will offer sacrifices and offerings;  they will make vows to the Lord and fulfill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strike Egypt, striking and healing. Then they will turn to the Lord, and he will be receptive to their prayers and heal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 that day there will be a highway  from Egypt to Assyria. Assyria will go to Egypt, Egypt to Assyria, and Egypt will worship with Assy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at day Israel will form a triple alliance with Egypt and Assyria #— #a blessing within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of Armies will bless them, saying, “Egypt my people, Assyria my handiwork,  and Israel my inheritance are blessed.”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nouncement  concerning Egypt: Look, the Lord rides on a swift cloud and is coming to Egypt.Egypt’s worthless idols will tremble before him, and Egypt will lose hear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provoke Egyptians against Egyptians;each will fight against his brother and each against his friend,city against city, kingdom against kingdo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gypt’s spirit will be disturbed within it,and I will frustrate its plans.Then they will inquire of worthless idols, ghosts,mediums, and spiritist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hand over Egypt to harsh masters, and a strong king will rule it.This is the declaration of the Lord God of Ar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water of the sea will dry up,and the river will be parched and d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annels will stink;they will dwindle, and Egypt’s canals will be parched.Reed and rush will wil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eds by the Nile, by the mouth of the river,and all the cultivated areas of the Nilewill wither, blow away, and vanish.]]></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2026-06-12T04:57:06Z</dcterms:created>
  <dcterms:modified xsi:type="dcterms:W3CDTF">2026-06-12T04:57:06Z</dcterms:modified>
  <dc:title>Bible.com.au: Isaiah 19:1-25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