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presProps" Target="presProps.xml"/>
  <Relationship Id="rId14" Type="http://schemas.openxmlformats.org/officeDocument/2006/relationships/viewProps" Target="viewProps.xml"/>
  <Relationship Id="rId1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4944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saiah 18:1-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Lord’s Message to Cush]]></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oe to the land of buzzing insect wings beyond the rivers of Cush,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hich sends envoys by sea,in reed vessels over the water.Go, swift messengers,to a nation tall and smooth-skinned,to a people feared far and near,a powerful nation with a strange language, whose land is divided by river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ll you inhabitants of the worldand you who live on the earth,when a banner is raised on the mountains, look!When a ram’s horn sounds, liste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For the Lord said to me:I will quietly look out from my place,like shimmering heat in sunshine,like a rain cloud in harvest hea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For before the harvest, when the blossoming is overand the blossom becomes a ripening grape,he will cut off the shoots with a pruning knife,and tear away and remove the branche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y will all be left for the birds of prey on the hillsand for the wild animals of the land.The birds of prey will spend the summer feeding on them,and all the wild animals the winte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t that time a gift will be brought to the Lord of Armies from  a people tall and smooth-skinned,  a people feared far and near, a powerful nation with a strange language, whose land is divided by rivers #— #to Mount Zion, the place of the name of the Lord of Armies.]]></a:t>
            </a:r>
          </a:p>
        </p:txBody>
      </p:sp>
    </p:spTree>
  </p:cSld>
  <p:clrMapOvr>
    <a:masterClrMapping/>
  </p:clrMapOvr>
</p:sld>
</file>

<file path=ppt/theme/theme1.xml><?xml version="1.0" encoding="utf-8"?>
<a:theme xmlns:a="http://schemas.openxmlformats.org/drawingml/2006/main" name="Theme21">
  <a:themeElements>
    <a:clrScheme name="Theme2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2026-06-12T02:59:36Z</dcterms:created>
  <dcterms:modified xsi:type="dcterms:W3CDTF">2026-06-12T02:59:36Z</dcterms:modified>
  <dc:title>Bible.com.au: Isaiah 18:1-7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