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4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7: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will not look to the altars  they made with their hands or to the Asherahs and shrines , they made with their fing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that day their strong cities will belike the abandoned woods and mountaintopsthat were abandoned because of the Israelites;there will be desol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you have forgotten the God of your salvation,and you have failed to rememberthe rock of your strength; therefore you will plant beautiful plantsand set out cuttings from exotic v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e day that you plant,you will help them to grow,and in the morningyou will help your seed to sprout,but the harvest will vanishon the day of disease and incurable pain.Judgment against the N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h! The roar of many peoples —they roar like the roaring of the seas.The raging of the nations —they rage like the rumble of rushing wate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ations rage like the rumble of a huge torrent. He rebukes them, and they flee far away, driven before the wind like chaff on the hills and like tumbleweeds before a ga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evening #— #sudden terror!Before morning #— #it is gone!This is the fate of those who plunder usand the lot of those who ravage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nouncement against Damasc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onouncement  concerning Damascus: Look, Damascus is no longer a city.It has become a ruined hea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ities of Aroer are abandoned;they will be places for flocks.They will lie down without f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ortress disappears from Ephraim, and a kingdom from Damascus.The remnant of Aram will belike the splendor of the Israelites.This is the declaration of the Lord of Armies.Judgment against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at daythe splendor of Jacob will fade,and his healthy body  will become emaciate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will be as if a reaper had gathered standing grain —his arm harvesting the heads of grain —and as if one had gleaned heads of grainin Rephaim Valle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ly gleanings will be left in Israel, as if an olive tree had been beaten —two or three olives at the very top of the tree,four or five on its fruitful branches.This is the declaration of the Lord,the God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that day people will look to their Maker and will turn their eyes to the Holy One of Israel. ]]></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2026-08-03T16:07:06Z</dcterms:created>
  <dcterms:modified xsi:type="dcterms:W3CDTF">2026-08-03T16:07:06Z</dcterms:modified>
  <dc:title>Bible.com.au: Isaiah 17:1-14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