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join with Jazerto weep for the vines of Sibmah;I drench Heshbon and Elealeh with my tears.Triumphant shouts have fallen silent over your summer fruit and your harv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y and rejoicing  have been removed from the orchard;no one is singing or shouting for joy in the vineyards. No one tramples grapes  in the winepresses.I have put an end to the shou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 moan like the sound of a lyre for Moab, as does my innermost being for Kir-he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Moab appearsand tires himself out on the high place and comes to his sanctuary to pray,it will do him no go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message that the Lord previously announced about M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the Lord says, “In three years, as a hired worker counts years,  Moab’s splendor will become an object of contempt, in spite of a very large population. And those who are left will be few and we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nd lambs to the ruler of the land, from Sela in the desert to the mountain of Daughter Z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ke a bird fleeing,forced from the nest,the daughters of Moabwill be at the fords of the Arn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counsel and make a decision.Shelter us at noondaywith shade that is as dark as night.Hide the refugees; do not betray the one who fle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my refugees stay with you;be a refuge for Moab  from the aggressor.When the oppressor has gone,destruction has ended,and marauders have vanished from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throne will be established in love, and one will sit on it faithfully in the tent of David,judging and pursuing what is right,quick to execute just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heard of Moab’s pride  —how very proud he is —his haughtiness, his pride, his arrogance,and his empty boas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let Moab wail;let every one of them wail for Moab.You who are completely devastated, mournfor the raisin cakes  of Kir-harese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shbon’s terraced vineyardsand the grapevines of Sibmah have withered.The rulers of the nationshave trampled its choice vinesthat reached as far as Jazer and spread to the desert.Their shoots spread outand reached the sea. ]]></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2026-06-02T20:04:24Z</dcterms:created>
  <dcterms:modified xsi:type="dcterms:W3CDTF">2026-06-02T20:04:24Z</dcterms:modified>
  <dc:title>Bible.com.au: Isaiah 16:1-14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