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40248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15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ir cry echoesthroughout the territory of Moab.Their wailing reaches Eglaim;their wailing reaches Beer-eli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ters of Dibon  are full of blood, but I will bring on Dibon even more than this —a lion for those who escape from Moab,and for the survivors in the land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onouncement against Moab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onouncement concerning Moab: Ar in Moab is devastated, destroyed in a night.Kir in Moab is devastated,destroyed in a nigh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bon went up to its templeto weep at its high places.Moab wails on Nebo and at  Medeba.Every head is shaved;every beard is chopped shor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its streets they wear sackcloth;on its rooftops and in its public squares everyone wails,falling down and weeping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shbon and Elealeh cry out;their voices are heard as far away as Jahaz. Therefore the soldiers of Moab cry out,and they trembl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heart cries out over Moab,whose fugitives flee as far as Zoar, to Eglath-shelishiyah;they go up the Ascent of Luhith weeping;they raise a cry of destructionon the road to Horonai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ters of Nimrim  are desolate;the grass is withered, the foliage is gone,and the vegetation has vanish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y carry their wealth and belongingsover the Wadi of the Willows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1">
  <a:themeElements>
    <a:clrScheme name="Theme5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2026-05-21T17:56:53Z</dcterms:created>
  <dcterms:modified xsi:type="dcterms:W3CDTF">2026-05-21T17:56:53Z</dcterms:modified>
  <dc:title>Bible.com.au: Isaiah 15:1-9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