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the cypresses and the cedars of Lebanonrejoice over you: “Since you have been laid low,no lumberjack has come against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ol below is eager to greet your coming,stirring up the spirits of the departed for you —all the rulers  of the earth —making all the kings of the nationsrise from their thro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ll respond to you, saying,“You too have become as weak as we are;you have become like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splendor has been brought down to Sheol,along with the music of your harps.Maggots are spread out under you,and worms cove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ining morning star, ,how you have fallen from the heavens! You destroyer of nations,you have been cut down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aid to yourself,“I will ascend to the heavens; I will set up my throneabove the stars of God. I will sit on the mount of the gods’ assembly,in the remotest parts of the Nor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scend above the highest clouds;I will make myself like the Most Hi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will be brought down to Sheolinto the deepest regions of the Pi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see you will stare at you;they will look closely at you:“Is this the man who caused the earth to tremble,who shook the kingdo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turned the world into a wilderness, who destroyed its citiesand would not release the prisoners to return hom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Retu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kings of the nationslie in splendor, each in his own tom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are thrown out without a grave,like a worthless branch,covered by those slain with the swordand dumped into a rocky pit like a trampled corp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ill not join them in burial,because you destroyed your landand slaughtered your own people.The offspring of evildoerswill never be mentioned agai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epare a place of slaughter for his sons,because of the iniquity  of their ancestors.They will never rise up to possess a landor fill the surface of the earth with cit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rise up against them” #— #this is the declaration of the Lord of Armies #— #“and I will cut off from Babylon her reputation, remnant, offspring, and posterity” #— #this is the Lord’s declar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make her a swampland and a region for herons,  and I will sweep her away with the broom of destruction.”This is the declaration of the Lord of Armies.Assyria Will B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of Armies has sworn:As I have purposed, so it will be;as I have planned it, so it will happe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break Assyria  in my land;I will tread him down on my mountain.Then his yoke will be taken from them,and his burden will be removed from their should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plan  preparedfor the whole earth,and this is the hand stretched outagainst all the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of Armies himself has planned it;therefore, who can stand in its way?It is his hand that is outstretched,so who can turn it back?A Pronouncement against Philist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Lord will have compassion  on Jacob and will choose Israel again.  He will settle them on their own land.  The resident alien will join them and be united with the house of Jacob.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year that King Ahaz died,  this pronouncement cam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n’t rejoice, all of you in Philistia,because the rod of the one who struck you  is broken.For a viper will come from the root  of a snake,and from its egg comes a flying serpen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firstborn  of the poor will be well fed,and the impoverished will lie down in safety,but I will kill your root with hunger,and your remnant will be sl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il, you gates!  Cry out, city!Tremble with fear,  all Philistia!For a cloud of dust is coming from the north, and there is no one missing from the invader’s rank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answer will be given to the messengers from that nation?The Lord has founded Zion, and his oppressed people find refuge in 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ations will escort Israel and bring it to its homeland. Then the house of Israel will possess them as male and female slaves in the Lord’s land.  They will make captives of their captors and will rule over their oppressors.Downfall of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Lord gives you rest from your pain,  torment, and the hard labor  you were forced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sing this song of contempt about the king of Babylon  and say:How the oppressor has quieted down,and how the raging  has become qui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s broken the staff of the wicked,the scepter of the rul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struck the peoples in angerwith unceasing blows.It subdued the nations in ragewith relentless persecu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hole earth is calm and at rest;people shout with a ringing cry.]]></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2026-05-21T17:29:09Z</dcterms:created>
  <dcterms:modified xsi:type="dcterms:W3CDTF">2026-05-21T17:29:09Z</dcterms:modified>
  <dc:title>Bible.com.au: Isaiah 14:1-32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