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09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be horrified;pain and agony will seize them;they will be in anguish like a woman in labor. They will look at each other,their faces flushed with fe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the day  of the Lord is coming —cruel, with fury and burning anger —to make the earth a desolationand to destroy its sinner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e stars of the sky and its constellations will not give their light.The sun will be dark when it rises,and the moon will not shin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the world for its evil, and wicked people for their iniquities.I will put an end to the pride of the arrogant and humiliate the insolence of tyra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a human more scarce than fine gold,and mankind more rare than the gold of Ophir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make the heavens tremble,and the earth will shake from its foundations at the wrath of the Lord of Armies,on the day of his burning ang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wandering gazellesand like sheep without a shepherd, each one will turn to his own people,each one will flee to his own l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is found will be stabbed,and whoever is caught will die by the sw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will be dashed to pieces before their eyes; their houses will be looted,and their wives rap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! I am stirring up the Medes against them, who cannot be bought off with  silverand who have no desire for g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nouncement against Babyl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ows will cut young men to pieces.They will have no compassion on offspring;they will not look with pity on childr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bylon, the jewel of the kingdoms,the glory of the pride of the Chaldeans,will be like Sodom and Gomorrahwhen God overthrew them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never be inhabitedor lived in from generation to generation; a nomad will not pitch his tent there,and shepherds will not let their flocks rest the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esert creatures will lie down there,and owls will fill the houses.Ostriches will dwell there,and wild goats will leap about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enas will howl in the fortresses,and jackals, in the luxurious palaces.Babylon’s time is almost up;her days are almost o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nouncement  concerning Babylon  that Isaiah son of Amoz saw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a banner on a barren mountain. Call out to them.Signal with your hand, and they will gothrough the gates of the nob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manded my consecrated ones;yes, I have called my warriors,who celebrate my triumph,to execute my wrath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a commotion on the mountains,like that of a mighty people!Listen, an uproar among the kingdoms,like nations being gathered together!The Lord of Armies is mobilizing an army for w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oming from a distant land,from the farthest horizon —the Lord and the weapons of his wrath —to destroy the whole country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l! For the day of the Lord is near. It will come as destruction from the Almighty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veryone’s hands will become weak,and every man will lose hea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2026-08-15T11:22:31Z</dcterms:created>
  <dcterms:modified xsi:type="dcterms:W3CDTF">2026-08-15T11:22:31Z</dcterms:modified>
  <dc:title>Bible.com.au: Isaiah 13:1-22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