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7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you will say:“I will give thanks to you, Lord,although you were angry with me.Your anger has turned away,and you have comforted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God is my salvation;I will trust him and not be afraid,for the Lord, the Lord himself,is my strength and my song.He has become my salvation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joyfully draw water from the springs of salvatio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at day you will say,“Give thanks to the Lord; proclaim his name!Make his works known among the peoples. Declare that his name is exal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for he has done glorious things. Let this be known throughout the 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y out and sing, citizen of Zion,for the Holy One of Israel  is among youin his greatness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2026-06-23T00:28:44Z</dcterms:created>
  <dcterms:modified xsi:type="dcterms:W3CDTF">2026-06-23T00:28:44Z</dcterms:modified>
  <dc:title>Bible.com.au: Isaiah 12:1-6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