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3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 infant will play beside the cobra’s pit,and a toddler will put his hand into a snake’s d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not harm or destroy each otheron my entire holy mountain,for the land will be as fullof the knowledge of the Lordas the sea is filled with water. Israel Regath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day the root of Jesse will stand as a banner for the peoples. The nations will look to him for guidance, and his resting place will be gloriou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the Lord will extend his hand a second time to recover the remnant of his people who survive #— #from Assyria, Egypt, Pathros, Cush, Elam, Shinar, Hamath, and the coasts and islands of the wes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lift up a banner for the nationsand gather the dispersed of Israel; he will collect the scattered of Judahfrom the four corners of the earth.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phraim’s envy will cease; Judah’s harassing will end.Ephraim will no longer be envious of Judah,and Judah will not harass Ephra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will swoop downon the Philistine flank to the west.Together they will plunder the people of the east. They will extend their power over Edom and Moab,and the Ammonites will be their subject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divide , the Gulf of Suez. He will wave his hand over the Euphrateswith his mighty wind and will split it into seven streams,letting people walk through on fo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ill be a highway for the remnant of his peoplewho will survive from Assyria, as there was for Israelwhen they came up from the land of Egyp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ign of the Davidic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 shoot will grow from the stump of Jesse, and a branch  from his roots will bear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 will rest on him  —a Spirit of wisdom and understanding,a Spirit of counsel and strength,a Spirit of knowledge and of the fear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delight will be in the fear of the Lord.He will not judgeby what he sees with his eyes, he will not execute justiceby what he hears with his 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will judge the poor righteously and execute justice for the oppressed of the land.He will strike the landwith a scepter  from his mouth, and he will kill the wicked with a command  from his lip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ighteousness will be a belt around his hips; faithfulness will be a belt around his wa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lf will dwell with the lamb, and the leopard will lie down with the goat.The calf, the young lion, and the fattened calf will be together,and a child will lea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ow and the bear will graze,their young ones will lie down together,and the lion will eat straw like cattle.]]></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2026-06-26T23:54:51Z</dcterms:created>
  <dcterms:modified xsi:type="dcterms:W3CDTF">2026-06-26T23:54:51Z</dcterms:modified>
  <dc:title>Bible.com.au: Isaiah 11:1-16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