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Calno like Carchemish?Isn’t Hamath like Arpad?Isn’t Samaria  like Damasc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seized the kingdoms of worthless images,kingdoms whose idols exceeded those of Jerusalem and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I did to Samaria and its worthless imageswill I not also do to Jerusalem and its idols? ” Judgment on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Lord finishes all his work against Mount Zion and Jerusalem, he will say, “I  will punish the king of Assyria for his arrogant acts and the proud look in his ey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id:I have done this by my own strengthand wisdom, for I am clever.I abolished the borders of nationsand plundered their treasures; like a mighty warrior, I subjugated the inhabitan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hand has reached out, as if into a nest,to seize the wealth of the nations.Like one gathering abandoned eggs,I gathered the whole earth.No wing fluttered;no beak opened or chir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an ax exalt itselfabove the one who chops with it?Does a saw magnify itselfabove the one who saws with it?It would be like a rod waving the ones who lift  it!It would be like a staff lifting the one who isn’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God of Armieswill inflict an emaciating diseaseon the well-fed of Assyria,and he will kindle a burning fireunder its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s Light will become a fire,and its Holy One, a flame. In one day it will burn and consume Assyria’s thorns and thistl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completely destroythe glory of its forests and orchardsas a sickness consumes a per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enacting crooked statutesand writing oppressive la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maining trees of its forestwill be so few in numberthat a child could count them.The Remnant Will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the remnant of Israel and the survivors of the house of Jacob will no longer depend on the one who struck them, but they will faithfully depend on the Lord, the Holy One of Israe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nant will return, the remnant of Jacob,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rael, even if your people were as numerousas the sand of the sea,only a remnant of them will return. Destruction has been decreed;justice overflo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roughout the landthe Lord God of Armiesis carrying out a destruction that was dec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e Lord God of Armies says this: “My people who dwell in Zion, do not fear Assyria, though they strike you with a rod and raise their staff over you as the Egyptian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just a little while my wrath will be spent and my anger will turn to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Armies will brandish a whip against him as he did when he struck Midian at the rock of Oreb;  and he will raise his staff over the sea as he did in Egypt.God Will Judge Assy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at dayhis burden will fall from your shoulders,and his yoke from your neck.The yoke will be broken because your neck will be too larg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yria has come to Aiathand has gone through Migron,storing their equipment at Michm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keep the poor from getting a fair trialand to deprive the needy among my people of justice, so that widows can be their spoiland they can plunder the fatherles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rossed over at the ford, saying,“We will spend the night at Geba.”The people of Ramah are trembling;those at Gibeah of Saul have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aloud, daughter of Gallim!Listen, Laishah!Anathoth is miser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has fled.The inhabitants of Gebim have sought refu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day the Assyrians will stand at Nob,shaking their fists at the mountain of Daughter Zion,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ok, the Lord God of Armieswill chop off the branches with terrifying power,and the tall trees will be cut down,the high trees fel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is clearing the thickets of the forest with an ax,and Lebanon with its majesty will f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ill you do on the day of punishmentwhen devastation comes from far away?Who will you run to for help?Where will you leave your weal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nothing to doexcept crouch among the prisonersor fall among the slain.In all this, his anger has not turned away,and his hand is still raised to strike. Assyria, the Instrument of Wr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Assyria, the rod of my anger —the staff in their hands is my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 godless nation;I will command him to goagainst a people destined for my rage,to take spoils, to plunder, and to trample them down like clay  in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what he intends;this is not what he plans.It is his intent to destroyand to cut off many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ys,“Aren’t all my commanders king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2026-05-24T14:11:13Z</dcterms:created>
  <dcterms:modified xsi:type="dcterms:W3CDTF">2026-05-24T14:11:13Z</dcterms:modified>
  <dc:title>Bible.com.au: Isaiah 10:1-34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