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of Armies had not left us a few survivors, we would be like Sodom,we would resemble Gomorrah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 the Lord, you rulers of Sodom!Listen to the instruction of our God,you people of Gomorrah!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are all your sacrifices to me? ”asks the Lord.“I have had enough of burnt offerings and ramsand the fat of well-fed cattle;I have no desire for the blood of bulls,lambs, or male goat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ome to appear before me,who requires this from you —this trampling of my 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bringing useless offerings. Your incense is detestable to me.New Moons and Sabbaths, and the calling of solemn assemblies  —I cannot stand iniquity  with a festiva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your New Moons and prescribed festivals.They have become a burden to me;I am tired of putting up with 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pread out your hands in prayer, I will refuse to look at you;even if you offer countless prayers,I will not listen. Your hands are covered with blood. Purification of Jerusale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sh yourselves. Cleanse yourselves. Remove your evil deeds from my sight.Stop doing evi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what is good.Pursue justice. Correct the oppressor. Defend the rights of the fatherless.Plead the widow’s ca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let’s settle this,” says the Lord.“Though your sins are scarlet,they will be as white as snow; though they are crimson red,they will be like 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  concerning Judah and Jerusalem that Isaiah  son of Amoz saw during the reigns  of Kings Uzziah,  Jotham,  Ahaz,  and Hezekiah  of Judah. Judah on Tr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illing and obedient,you will eat the good things of the lan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refuse and rebel,you will be devoured by the sword.” For the mouth of the Lord has spoke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ful town —what an adulteress  she has become!She was once full of justice.Righteousness once dwelt in her,but now, murderers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lver has become dross to be discarded,your beer  is diluted with wa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ulers are rebels,friends of thieves. They all love graftand chase after bribes. They do not defend the rights of the fatherless,and the widow’s case never comes before them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 Lord God of Armies,the Mighty One of Israel, declares:“Ah, I will get even with my foes;I will take revenge against my enemie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urn my hand against you and will burn away your dross completely; I will remove all your impurities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store your judges  to what they were at first,and your advisers to what they were at the start.Afterward you will be called the Righteous City, a Faithful Town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will be redeemed by justice,those who repent, by righteousnes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ame time both rebels and sinners will be broken,and those who abandon the Lord will 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heavens, and pay attention, earth, for the Lord has spoken:“I have raised children  and brought them up,but they have rebelled against me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y  will be ashamed of the sacred treesyou desired, and you will be embarrassed because of the garden shrinesyou have chosen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become like an oakwhose leaves are withered,and like a garden without water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ong one will become tinder,and his work a spark;both will burn together, with no one to extinguish the flames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s its owner,and the donkey its master’s feeding trough,but Israel does not know;my people do not understand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sinful nation,people weighed down with iniquity, brood of evildoers, depraved children!They have abandoned  the Lord;they have despised  the Holy One of Israel; they have turned their backs on 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want more beatings?Why do you keep on rebelling?The whole head is hurt,and the whole heart is sic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 the foot even to the head, no spot is uninjured  —wounds, welts, and festering soresnot cleansed, bandaged,or soothed with 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nd is desolate,your cities burned down; foreigners devour your fieldsright in front of you —a desolation, like a place demolished by foreign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Zion  is abandonedlike a shelter in a vineyard,like a shack in a cucumber field,like a besieged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2026-08-03T16:06:30Z</dcterms:created>
  <dcterms:modified xsi:type="dcterms:W3CDTF">2026-08-03T16:06:30Z</dcterms:modified>
  <dc:title>Bible.com.au: Isaiah 1:1-31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