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’s watchman is with my God.Yet the prophet encounters a bird trapon all his pathways. Hostility is in the house of his Go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eply corrupted themselves as in the days of Gibeah. He will remember their iniquity;he will punish their sins. Ephraim Bereaved of Offspring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scovered Israellike grapes in the wilderness. I saw your ancestorslike the first fruit of the fig tree in its first season. But they went to Baal-peor, consecrated themselves to Shame, ,and became abhorrent, like the thing they lov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’s glory will fly away like a bird: no birth, no pregnancy, no conceptio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y raise children,I will bereave them of each one.Yes, woe to them when I depart from them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Ephraim like Tyre, planted in a meadow,so Ephraim will bring out his childrento the execution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Lord —What should you give?Give them a womb that miscarriesand breasts that are dry!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evil appears at Gilgal, for there I began to hate them.I will drive them from my housebecause of their evil, wicked actions. I will no longer love them;all their leaders are rebelliou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  is struck down;their roots are withered;they cannot bear fruit. Even if they bear children,I will kill the precious offspring of their womb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reject thembecause they have not listened to him; they will become wanderers among the nation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ming Exi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do not rejoice jubilantly as the nations do, for you have acted promiscuously,  leaving your God.You love the wages of a prostituteon every grain-threshing floo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shing floor and wine vat will not sustain them, and the new wine will fail 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stay in the land of the Lord.Instead, Ephraim will return to Egypt, and they will eat unclean food  in Assyria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pour outtheir wine offerings to the Lord, and their sacrifices will not please him.Their food will be like the bread of mourners;all who eat it become defiled. For their bread will be for their appetites alone;it will not enter the house of the 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ou do on a festival day, on the day of the Lord’s feast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they flee from devastation,Egypt will gather them, and Memphis will bury them. Thistles will take possession of their precious silver;thorns will invade their tent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punishment have come; the days of retribution have come. Let Israel recognize it!The prophet is a fool, and the inspired man is insane, because of the magnitudeof your iniquity and hostility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2026-05-21T17:28:57Z</dcterms:created>
  <dcterms:modified xsi:type="dcterms:W3CDTF">2026-05-21T17:28:57Z</dcterms:modified>
  <dc:title>Bible.com.au: Hosea 9:1-17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