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is swallowed up! Now they are among the nationslike discarded pottery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have gone up to Assyria like a wild donkey going off on its own.Ephraim has paid for love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ough they hire lovers among the nations,I will now round them up,and they will begin to decrease in number under the burden of the king and leader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phraim multiplied his altars for sin, they became his altars for sinn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were to write out for himten thousand points of my instruction, they would be  regarded as something strang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offer sacrificial gifts ,and eat the flesh, the Lord does not accept them.Now he will remember their guilt and punish their sins; they will return to Egypt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has forgotten his Maker  and built palaces; Judah has also multiplied fortified cities.I will send fire on their cities, and it will consume their citadel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’s False Hope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the ram’s horn to your mouth! One like an eagle comesagainst the house of the Lord, because they transgress my covenant and rebel against my law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cries out to me, “My God, we know you! 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 has rejected what is good; an enemy will pursue 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installed kings, but not through me.They have appointed leaders,but without my approval.They make their silver and gold into idols for themselvesfor their own destruction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alf-idol , is rejected, Samaria. My anger burns against them.How long will they be incapable of innocence?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thing is from Israel —a craftsman made it,  and it is not God.The calf of Samaria will be smashed to bits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they sow the wind and reap the whirlwind. There is no standing grain;what sprouts fails to yield flour. Even if they did,foreigners would swallow it u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2026-08-03T16:07:09Z</dcterms:created>
  <dcterms:modified xsi:type="dcterms:W3CDTF">2026-08-03T16:07:09Z</dcterms:modified>
  <dc:title>Bible.com.au: Hosea 8:1-14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