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7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consume his strength, but he does not notice. Even his hair is streaked with gray,but he does not no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arrogance testifies against them, ,yet they do not return to the Lord their God, and for all this, they do not seek 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phraim has become like a silly, senseless dove; they call to Egypt,  and they go to Assyria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are going, I will spread my net over them; I will bring them down like birds of the sky.I will discipline them in accordancewith the news that reaches  their assembly.The Lord’s Second Lament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m,  for they fled from me; destruction to them, for they rebelled against me!Though I want to redeem them, they speak lies against 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cry to me from their hearts;rather, they wail on their beds.They slash themselves , for grain and new wine; they turn away from 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ained and strengthened their arms, but they plot evil against m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urn, but not to what is above; they are like a faulty bow. Their leaders will fall by the swordbecause of their insolent tongue. They will be ridiculed for this in the land of Egyp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eal Israel, the iniquity of Ephraim  and the crimes of Samaria will be exposed.For they practice fraud; a thief breaks in;a raiding party pillages outsid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never consider that I remember all their evil. Now their actions are all around them; they are right in front of my face.Israel’s Corruption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lease the king with their evil, the princes with their li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commit adultery; they are like an oven heated by a bakerwho stops stirring the firefrom the kneading of the dough until it is leaven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of our king,the princes are sick with the heat of wine  —there is a conspiracy with traitor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 #— #their hearts like an oven —draw him into their oven.Their anger smolders all night;in the morning it blazes like a flaming 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are as hot as an oven, and they consume their rulers. All their kings fall;not one of them calls on m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has allowed himself to get mixed up with the nations.Ephraim is unturned bread baked on a gridd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2026-06-12T03:05:15Z</dcterms:created>
  <dcterms:modified xsi:type="dcterms:W3CDTF">2026-06-12T03:05:15Z</dcterms:modified>
  <dc:title>Bible.com.au: Hosea 7:1-16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