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931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osea 6: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Call to Repentan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Come, let’s return to the Lord. For he has torn us, and he will heal us; he has wounded us,and he will bind up our wound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will revive us after two days, and on the third day he will raise us upso we can live in his presence.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et’s strive to know the Lord. His appearance is as sure as the dawn. He will come to us like the rain, like the spring showers that water the land.The Lord’s First Lame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at am I going to do with you, Ephraim? What am I going to do with you, Judah?Your love is like the morning mist and like the early dew that vanish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is is why I have used the prophetsto cut them down; ,I have killed them with the words from my mouth.My judgment strikes like lightning.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I desire faithful love and not sacrifice,the knowledge of God  rather than burnt offerings.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ey, like Adam,  have violated the covenant; there they have betrayed me.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ilead is a city of evildoers, tracked with bloody footprints.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Like raiders who wait in ambush for someone, a band of priests murders on the road to Shechem. They commit atrocitie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have seen something horrible  in the house of Israel:Ephraim’s promiscuity is there;  Israel is defil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 harvest is also appointed for you, Judah. When I restore the fortunes of my people,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2026-10-03T13:10:42Z</dcterms:created>
  <dcterms:modified xsi:type="dcterms:W3CDTF">2026-10-03T13:10:42Z</dcterms:modified>
  <dc:title>Bible.com.au: Hosea 6:1-11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