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6: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ilead is a city of evildoers, tracked with bloody footprint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ke raiders who wait in ambush for someone, a band of priests murders on the road to Shechem. They commit atrociti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ave seen something horrible  in the house of Israel:Ephraim’s promiscuity is there;  Israel is defi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harvest is also appointed for you, Judah. When I restore the fortunes of my peopl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Call to Repent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me, let’s return to the Lord. For he has torn us, and he will heal us; he has wounded us,and he will bind up our wound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ill revive us after two days, and on the third day he will raise us upso we can live in his presenc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s strive to know the Lord. His appearance is as sure as the dawn. He will come to us like the rain, like the spring showers that water the land.The Lord’s First La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am I going to do with you, Ephraim? What am I going to do with you, Judah?Your love is like the morning mist and like the early dew that vanis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y I have used the prophetsto cut them down; ,I have killed them with the words from my mouth.My judgment strikes like lightning.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 desire faithful love and not sacrifice,the knowledge of God  rather than burnt offering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like Adam,  have violated the covenant; there they have betrayed me. ]]></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2026-06-09T23:08:07Z</dcterms:created>
  <dcterms:modified xsi:type="dcterms:W3CDTF">2026-06-09T23:08:07Z</dcterms:modified>
  <dc:title>Bible.com.au: Hosea 6:1-11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