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will become a desolation on the day of punishment; I announce what is certainamong the tribes of Israe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Judah are like thosewho move boundary markers; I will pour out my fury  on them like water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oppressed, crushed in judgment, for he is determined to follow what is worthles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am like rot to Ephraim and like decay to the house of Jud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phraim saw his sicknessand Judah his wound,Ephraim went to Assyria and sent a delegation to the great king. ,But he cannot cure you or heal your woun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like a lion to Ephraim and like a young lion to the house of Judah.Yes, I will tear them to pieces and depart. I will carry them off,and no one can rescue them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part and return to my placeuntil they recognize their guilt and seek my face; they will search for me in their distres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priests! Pay attention, house of Israel!Listen, royal house!For the judgment applies to youbecause you have been a snare at Mizpah and a net spread out on Tab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els  are deeply involved in slaughter; I will be a punishment for all of them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phraim, and Israel is not hidden from me.For now, Ephraim, you have acted promiscuously;Israel is defi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actions do not allow themto return to their God, for a spirit of promiscuity is among them, and they do not know the Lor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arrogance testifies against them. ,Both Israel and Ephraim stumblebecause of their iniquity; even Judah will stumble with the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with their flocks and herdsto seek the Lordbut do not find him; he has withdrawn from the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trayed the Lord; indeed, they gave birth to illegitimate children. Now the New Moon  will devour themalong with their field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the ram’s horn in Gibeah, the trumpet in Ramah; raise the war cry in Beth-aven: Look behind you,  Benjamin!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2026-07-24T06:48:27Z</dcterms:created>
  <dcterms:modified xsi:type="dcterms:W3CDTF">2026-07-24T06:48:27Z</dcterms:modified>
  <dc:title>Bible.com.au: Hosea 5:1-15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