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4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ed on the sin  of my people; they have an appetite for their iniquity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me judgment will happento both people and priests. I will punish them for their ways and repay them for their dee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eat but not be satisfied; they will be promiscuous  but not multiply.For they have abandoned their devotion to the Lor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miscuity,  wine, and new winetake away one’s understanding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consult their wooden idols, and their divining rods inform them.For a spirit of promiscuity leads them astray; they act promiscuously in disobedience to  their 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 on the mountaintops, and they burn offerings on the hills, and under oaks, poplars, and terebinths, because their shade is pleasant.And so your daughters act promiscuouslyand your daughters-in-law commit adulte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punish your daughterswhen they act promiscuouslyor your daughters-in-lawwhen they commit adultery,for the men themselves go off with prostitutes and make sacrifices with cult prostitutes. People without discernment are doomed. Warnings for Israel and Judah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if you act promiscuously,don’t let Judah become guilty!Do not go to Gilgal or make a pilgrimage to Beth-aven, ,and do not swear an oath: As the Lord lives!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srael is as obstinate as a stubborn cow. Can the Lord now shepherd themlike a lamb in an open meadow?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attached to idols; leave him alone!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Case against Isra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ir drinking is over,they turn to promiscuity.Israel’s leaders  fervently love disgrac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nd with its wings will carry them off, ,and they will be ashamed of their sacrific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word of the Lord,  people of Israel,for the Lord has a case against the inhabitants of the land:There is no truth,  no faithful love, and no knowledge of God  in the land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ing,  lying,  murder,  stealing, and adultery  are rampant;one act of bloodshed follows another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the land mourns, and everyone who lives in it languishes,along with the wild animals  and the birds of the sky;even the fish of the sea disappear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no one dispute;  let no one argue,for my case is against you priests. ,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tumble by day; the prophet will also stumble with you by night.And I will destroy your mother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re destroyed for lack of knowledge. Because you have rejected knowledge, I will reject you  from serving as my priest.Since you have forgotten the law of your God, I will also forget your s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e they multiplied, the more they sinned against me.I  will change their  honor into disgrac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2026-05-21T17:29:01Z</dcterms:created>
  <dcterms:modified xsi:type="dcterms:W3CDTF">2026-05-21T17:29:01Z</dcterms:modified>
  <dc:title>Bible.com.au: Hosea 4:1-19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