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iting for Resto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Go again; show love to a woman who is loved by another man and is an adulteress,  just as the Lord loves the Israelites though they turn to other gods and love raisin cak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her for fifteen shekels of silver and nine bushels of barle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aid to her, “You are to live with me many days. You must not be promiscuous or belong to any man, and I will act the same way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Israelites must live many days without king or prince,  without sacrifice  or sacred pillar,  and without ephod  or household ido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the people of Israel will return  and seek the Lord their God and David their king.  They will come with awe to the Lord and to his goodness in the last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2026-07-24T06:43:22Z</dcterms:created>
  <dcterms:modified xsi:type="dcterms:W3CDTF">2026-07-24T06:43:22Z</dcterms:modified>
  <dc:title>Bible.com.au: Hosea 3:1-5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