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45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I will take back my grain in its time and my new wine in its season;I will take away my wool and linen,which were to cover her nakedn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I will expose her shame in the sight of her lovers,and no one will rescue her from my pow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put an end to all her celebrations: her feasts,  New Moons,  and Sabbaths —all her festiva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devastate her vines and fig trees. She thinks that these are her wagesthat her lovers have given her.I will turn them into a thicket, and the wild animals will eat them.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will punish her for the days of the Baals, to which she burned incense. She put on her rings and her jewelry and followed her lovers,but she forgot me. This is the Lord’s declaration.Israel’s Adultery Forgiv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I am going to persuade her,lead her to the wilderness, and speak tenderly to her.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 I will give her vineyards back to her and make the Valley of Achor ,into a gateway of hope.There she will respond as she didin the days of her youth, as in the day she came out of the land of Egyp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at day —this is the Lord’s declaration —you will call me “my husband” and no longer call me “my Baal.”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 will remove the names of the Baalsfrom her mouth;they will no longer be remembered by their nam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that day I will make a covenant for themwith the wild animals, the birds of the sky,and the creatures that crawl on the ground. I will shatter bow, sword,and weapons of war in the land ,and will enable the people to rest securely.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all  your brothers: My Peopleand your sisters: Compassion.Israel’s Adultery Rebuk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take you to be my wife forever. I will take you to be my wife in righteousness,justice, love, and compassion.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take you to be my wife in faithfulness,and you will know the Lord.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n that day I will respond  —this is the Lord’s declaration.I will respond to the sky,and it will respond to the ear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earth will respond to the grain, the new wine, and the fresh oil,and they will respond to Jezre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sow her  in the land for myself, and I will have compassion on Lo-ruhamah;I will say to Lo-ammi: You are my people, and he will say, “You are my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Rebuke your mother; rebuke her. For she is not my wife and I am not her husband. Let her remove the promiscuous look from her face and her adultery from between her breas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therwise, I will strip her naked and expose her as she was on the day of her birth.I will make her like a desert and like a parched land,and I will let her die of thirs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have no compassion on her children because they are the children of promiscu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es, their mother is promiscuous;she conceived them and acted shamefully. For she thought, “I will follow my lovers, the men who give me my food and water,my wool and flax, my oil and drink.”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this is what I will do:I will block her  way  with thorns; I will enclose her with a wall,so that she cannot find her path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he will pursue her lovers but not catch them; she will look for them but not find them.Then she will think,“I will go back to my former husband, for then it was better for me than now.”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he does not recognize that it is I who gave her the grain, the new wine, and the fresh oil.I lavished silver and gold on her,which they used for Baal.]]></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2026-06-24T13:38:41Z</dcterms:created>
  <dcterms:modified xsi:type="dcterms:W3CDTF">2026-06-24T13:38:41Z</dcterms:modified>
  <dc:title>Bible.com.au: Hosea 2:1-23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