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4: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phraim, why should I  have anything moreto do with idols? It is I who answer and watch over him.I am like a flourishing pine tree; your fruit comes from 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t whoever is wise  understand these things,and whoever is insightful recognize them.For the ways of the Lord are right, and the righteous walk in them, but the rebellious stumble in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lea to Rep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rael, return to the Lord your God, for you have stumbled in your iniqui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words of repentance with you and return to the Lord.Say to him, “Forgive all our iniquityand accept what is good,so that we may repay youwith praise  from our  lip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syria will not save us, we will not ride on horses, and we will no longer proclaim, ‘Our gods! ’ to the work of our hands. For the fatherless receives compassion in you.” A Promise of Restor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heal their apostasy; I will freely love them, for my anger will have turned from hi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e like the dew to Israel; he will blossom like the lily and take root like the cedars of Leban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new branches will spread,and his splendor will be like the olive tree, his fragrance, like the forest of Leban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will return and live beneath his shade. They will grow grain and blossom like the vine.His renown will be like the wine of Lebanon.]]></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2026-06-12T02:59:42Z</dcterms:created>
  <dcterms:modified xsi:type="dcterms:W3CDTF">2026-06-12T02:59:42Z</dcterms:modified>
  <dc:title>Bible.com.au: Hosea 14:1-9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