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979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osea 13: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Ephraim spoke,  there was trembling;he was exalted in Israel. But he incurred guilt through Baal  and di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they continue to sinand make themselves a cast image, idols skillfully made from their silver, all of them the work of craftsmen. People say about them,“Let the men who sacrifice  kiss the calve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fore, they will be like the morning mist, like the early dew that vanishes,like chaff blown from a threshing floor, or like smoke from a window. Death and Resurrec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have been the Lord your God ever since  the land of Egypt;you know no God but me, and no Savior exists besides me.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knew  you in the wilderness, in the land of drough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y had pasture,they became satisfied; they were satisfied,and their hearts became proud. Therefore they forgot me.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I will be like a lion  to them;I will lurk like a leopard  on the pa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will attack themlike a bear robbed of her cubsand tear open the rib cage over their hearts.I will devour them there like a lioness, like a wild beast that would rip them op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will destroy you, Israel;you have no help but me.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re now is your king, ,that he may save you in all your cities,and the  rulers , you demanded, saying,“Give me a king and lead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give you a king in my anger and take away a king in my wrath.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phraim’s guilt is preserved;his sin is stored up.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Labor pains come on him. He is not a wise son; when the time comes,he will not be born.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ransom them from the power of Sheol.I will redeem  them from death. Death, where are your barbs?Sheol, where is your sting? Compassion is hidden from my eyes. The Coming Judgme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lthough he flourishes among his brothers, ,an east wind will come, a wind from the Lord rising up from the desert.His water source will fail,and his spring will run dry. The wind  will plunder the treasury of every precious it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amaria  will bear her guilt because she has rebelled against her God. They will fall by the sword; their children will be dashed to pieces, and their pregnant women ripped open.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2026-10-04T02:41:27Z</dcterms:created>
  <dcterms:modified xsi:type="dcterms:W3CDTF">2026-10-04T02:41:27Z</dcterms:modified>
  <dc:title>Bible.com.au: Hosea 13:1-16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