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6934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sea 12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Ephraim thinks,“How rich I have become; I made it all myself.In all my earnings,no one can find any iniquity in me that I can be punished for! ” Judgment on Apostate Israel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been the Lord your Godever since  the land of Egypt. I will make you live in tents again, as in the festival day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peak through the prophets and grant many visions;I will give parables through the prophets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ce Gilead is full of evil, they will certainly come to nothing.They sacrifice bulls in Gilgal; even their altars will be like piles of rocks on the furrows of a field.Further Indictment of Jacob’s Heirs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cob fled to the territory of Aram. Israel worked to earn a wife; he tended flocks for a wife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brought Israel from Egypt by a prophet, and Israel was tended by a prophe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raim has provoked bitter anger, so his Lord will leave his bloodguilt on him and repay him for his contempt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’s Case against Jacob’s Heirs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raim chases  the wind and pursues the east wind. He continually multiplies lies and violence.He makes a covenant with Assyria, and olive oil is carried to Egypt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also has a dispute with Judah.He is about to punish Jacob according to his conduct; he will repay him based on his action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womb he grasped his brother’s heel, and as an adult he wrestled with God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cob struggled with the angel and prevailed;he wept and sought his favor. He found him at Bethel, and there he spoke with him. 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the God of Armies;the Lord is his name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must return to your God. Maintain love and justice, and always put your hope in God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erchant loves to extort with dishonest scales in his hands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2">
  <a:themeElements>
    <a:clrScheme name="Theme7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2026-07-24T00:31:14Z</dcterms:created>
  <dcterms:modified xsi:type="dcterms:W3CDTF">2026-07-24T00:31:14Z</dcterms:modified>
  <dc:title>Bible.com.au: Hosea 12:1-14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