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481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phraim thinks,“How rich I have become; I made it all myself.In all my earnings,no one can find any iniquity in me that I can be punished for! ” Judgment on Apostate Israel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the Lord your Godever since  the land of Egypt. I will make you live in tents again, as in the festival d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through the prophets and grant many visions;I will give parables through the prophet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Gilead is full of evil, they will certainly come to nothing.They sacrifice bulls in Gilgal; even their altars will be like piles of rocks on the furrows of a field.Further Indictment of Jacob’s Heir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fled to the territory of Aram. Israel worked to earn a wife; he tended flocks for a wif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ought Israel from Egypt by a prophet, and Israel was tended by a prophe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has provoked bitter anger, so his Lord will leave his bloodguilt on him and repay him for his contemp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Case against Jacob’s Hei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chases  the wind and pursues the east wind. He continually multiplies lies and violence.He makes a covenant with Assyria, and olive oil is carried to Egypt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so has a dispute with Judah.He is about to punish Jacob according to his conduct; he will repay him based on his ac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mb he grasped his brother’s heel, and as an adult he wrestled with G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struggled with the angel and prevailed;he wept and sought his favor. He found him at Bethel, and there he spoke with him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 God of Armies;the Lord is his na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return to your God. Maintain love and justice, and always put your hope in Go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chant loves to extort with dishonest scales in his hand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2026-05-24T14:11:14Z</dcterms:created>
  <dcterms:modified xsi:type="dcterms:W3CDTF">2026-05-24T14:11:14Z</dcterms:modified>
  <dc:title>Bible.com.au: Hosea 12:1-14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