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1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I give you up, Ephraim? How can I surrender you, Israel?How can I make you like Admah? How can I treat you like Zeboiim? I have had a change of heart;my compassion is stirred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vent the full fury of my anger; I will not turn back to destroy Ephraim. For I am God and not man,the Holy One among you; I will not come in rag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follow the Lord; he will roar like a lion. When he roars,his children will come trembling from the west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roused like birds from Egyptand like doves  from the land of Assyria. Then I will settle them in their homes. This is the Lord’s declara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surrounds me with lies, the house of Israel, with deceit.Judah still wanders with Godand is faithful to the holy one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Love for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srael was a child, I loved him, and out of Egypt I called my son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called to the Egyptians even as Israel was leaving them. They kept sacrificing to the Baals and burning offerings to idol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I who taught Ephraim to walk, taking them  by the hand, ,but they never knew that I healed them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ed them with human cords,with ropes of love. To them I was like onewho eases the yoke from their jaws; I bent down to give them foo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will not return to the land of Egyptand Assyria will be his king, because they refused to repent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word will whirl through his cities; it will destroy and devour the bars of his gates, ,because of their scheme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re bent on turning from me. Though they call to him on high,he will not exalt them at a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2026-06-02T20:04:24Z</dcterms:created>
  <dcterms:modified xsi:type="dcterms:W3CDTF">2026-06-02T20:04:24Z</dcterms:modified>
  <dc:title>Bible.com.au: Hosea 11:1-12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