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0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 places  of Aven, the sin of Israel, will be destroyed;thorns and thistles will grow over their altars. They will say to the mountains,  “Cover us! ”and to the hills, “Fall on us! ” Israel’s Defeat because of Sin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have sinnedsince the days of Gibeah; they have taken their stand there.Will not war against the unjustovertake them in Gibeah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iscipline  them at my discretion; nations will be gathered against themto put them in bondage for their double iniquit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a well-trained calf that loves to thresh,but I will place a yoke on  her fine neck. I will harness Ephraim; Judah will plow;Jacob will do the final plow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w righteousness for yourselves and reap faithful love;break up your unplowed ground. It is time to seek the Lorduntil he comes  and sends righteousnesson you like the rain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lowed wickedness and reaped injustice; you have eaten the fruit of lies. Because you have trusted in your own way and in your large number of soldiers,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ar of battle will rise against your people,and all your fortifications will be demolished in a day of war,like Shalman’s destruction of Beth-arbel.Mothers will be dashed to piecesalong with their children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 will be done to you, Bethel, because of your extreme evil.At dawn the king of Israel will be totally destroy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ne and the Calf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a lush  vine; it yields fruit for itself.The more his fruit increased,the more he increased the altars. The better his land produced,the better they made the sacred pillar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are devious; ,now they must bear their guilt. The Lord will break down their altars and demolish their sacred pilla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they are now saying,“We have no king!For we do not fear the Lord. What can a king do for us? 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mere words,taking false oaths while making covenants. So lawsuits break outlike poisonous weeds in the furrows of a fiel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sidents of Samaria  will have anxietyover the calf  of Beth-aven. Indeed, its idolatrous priests rejoiced over it;the people will mourn over it,over its glory. It will certainly go into exi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lf itself will be taken to Assyria as an offering to the great king. ,Ephraim will experience shame; Israel will be ashamed of its counsel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maria’s king will disappear ,like foam  on the surface of the wa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2026-05-21T17:29:46Z</dcterms:created>
  <dcterms:modified xsi:type="dcterms:W3CDTF">2026-05-21T17:29:46Z</dcterms:modified>
  <dc:title>Bible.com.au: Hosea 10:1-15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