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01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osea 1: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Lord said:Name him Lo-ammi, for you are not my people,and I will not be your God.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t the number of the Israeliteswill be like the sand of the sea, which cannot be measured or counted.And in the place where they were told:You are not my people,they will be called: Sons of the living God.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Judeans and the Israeliteswill be gathered together. They will appoint for themselves a single ruler and go up from  the land.For the day of Jezreel  will be grea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that came to Hosea son of Beeri during the reigns of Uzziah,  Jotham,  Ahaz,  and Hezekiah,  kings of Judah, and of Jeroboam  son of Jehoash, king of Israel.Hosea’s Marriage and Childr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 Lord first spoke to Hosea, he said this to him:Go and marry a woman of promiscuity, and have children of promiscuity,for the land is committing blatant acts of promiscuityby abandoning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he went and married Gomer daughter of Diblaim, and she conceived and bore him a son.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Lord said to him:Name him Jezreel, , for in a little whileI will bring the bloodshed of Jezreel on the house of Jehu and put an end to the kingdom of the house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n that day I will break the bow of Israel in Jezreel Valley.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he conceived again and gave birth to a daughter, and the Lord said to him:Name her Lo-ruhamah, for I will no longer have compassionon the house of Israel.I will certainly take them aw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 will have compassion on the house of Judah, and I will deliver them by the Lord their God. I will not deliver them by bow, sword, or war,or by horses and cavalry.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fter Gomer had weaned Lo-ruhamah, she conceived and gave birth to a son.]]></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2026-06-12T03:11:12Z</dcterms:created>
  <dcterms:modified xsi:type="dcterms:W3CDTF">2026-06-12T03:11:12Z</dcterms:modified>
  <dc:title>Bible.com.au: Hosea 1:1-11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