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Name him Lo-ammi, for you are not my people,and I will not be your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number of the Israeliteswill be like the sand of the sea, which cannot be measured or counted.And in the place where they were told:You are not my people,they will be called: Sons of the living Go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Judeans and the Israeliteswill be gathered together. They will appoint for themselves a single ruler and go up from  the land.For the day of Jezreel  will be gr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Hosea son of Beeri during the reigns of Uzziah,  Jotham,  Ahaz,  and Hezekiah,  kings of Judah, and of Jeroboam  son of Jehoash, king of Israel.Hosea’s Marriag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first spoke to Hosea, he said this to him:Go and marry a woman of promiscuity, and have children of promiscuity,for the land is committing blatant acts of promiscuityby abandoning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went and married Gomer daughter of Diblaim, and she conceived and bore him a s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im:Name him Jezreel, , for in a little whileI will bring the bloodshed of Jezreel on the house of Jehu and put an end to the kingdom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at day I will break the bow of Israel in Jezreel Valle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conceived again and gave birth to a daughter, and the Lord said to him:Name her Lo-ruhamah, for I will no longer have compassionon the house of Israel.I will certainly take them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have compassion on the house of Judah, and I will deliver them by the Lord their God. I will not deliver them by bow, sword, or war,or by horses and caval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Gomer had weaned Lo-ruhamah, she conceived and gave birth to a so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2026-06-12T03:49:20Z</dcterms:created>
  <dcterms:modified xsi:type="dcterms:W3CDTF">2026-06-12T03:49:20Z</dcterms:modified>
  <dc:title>Bible.com.au: Hosea 1:1-11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