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inding fault with his people,  he says: See, the days are coming, says the Lord,when I will make a new covenantwith the house of Israeland with the house of Jud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like the covenantthat I made with their ancestorson the day I took them by the handto lead them out of the land of Egypt.I showed no concern for them, says the Lord,because they did not continue in my coven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is the covenantthat I will make with the house of Israelafter those days, says the Lord:I will put my laws into their mindsand write them on their hearts.I will be their God,and they will be my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ach person will not teach his fellow citizen,and each his brother or sister, saying, “Know the Lord,”because they will all know me,from the least to the greatest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will forgive their wrongdoing,and I will never again remember thei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saying a new covenant, he has declared that the first is obsolete. And what is obsolete and growing old is about to pass awa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Heavenly Priesth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main point of what is being said is this: We have this kind of high priest, who sat down at the right hand of the throne of the Majesty in the heave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inister of the sanctuary and the true tabernacle that was set up by the Lord and not ma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very high priest is appointed to offer gifts  and sacrifices; therefore, it was necessary for this priest also to have something to off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f he were on earth, he wouldn’t be a priest, since there are those  offering the gifts prescribed by th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serve as a copy and shadow  of the heavenly things, as Moses was warned when he was about to complete the tabernacle. For God said, Be careful that you make everything according to the pattern that was shown to you on the mount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sus has now obtained a superior ministry, and to that degree he is the mediator  of a better covenant,  which has been established on better promises. A Superior Coven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f that first covenant had been faultless, there would have been no occasion for a second on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2026-05-25T21:00:05Z</dcterms:created>
  <dcterms:modified xsi:type="dcterms:W3CDTF">2026-05-25T21:00:05Z</dcterms:modified>
  <dc:title>Bible.com.au: Hebrews 8:1-13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