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4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one case, men who will die receive a tenth, but in the other case, Scripture testifies that he liv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a sense Levi himself, who receives a tenth, has paid a tenth through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still within his ancestor  when Melchizedek met him.A Superior Priesth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f perfection came through the Levitical priesthood (for on the basis of it the people received the law ), what further need was there for another priest to appear, said to be according to the order of Melchizedek and not according to the order of Aar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there is a change of the priesthood, there must be a change of law as w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one these things are spoken about belonged to a different tribe. No one from it has served a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t is evident that our Lord came from Judah,  and Moses said nothing about that tribe concerning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becomes clearer if another priest like Melchizedek app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did not become a priest based on a legal regulation about physical  descent but based on the power of an indestructible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has been testified:You are a priest foreveraccording to the order of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Melchized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previous command is annulled because it was weak and unprofitabl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perfected  nothing), but a better hope is introduced, through which we draw near to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ne of this happened without an oath. For others became priests without an o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became a priest with an oath made by the one who said to him:The Lord has swornand will not change his mind,“You are a priest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is oath, Jesus has also become the guarantee of a better covena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many have become Levitical priests, since they are prevented by death from remaining in off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he remains forever, he holds his priesthood permanent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he is able to save completely those who come to God through him, since he always lives to interced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is is the kind of high priest we need: holy, innocent, undefiled, separated from sinners, and exalted above the heave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oesn’t need to offer sacrifices every day, as high priests do #— #first for their own sins, then for those of the people. He did this once for all time when he offered himsel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zedek, king of Salem, priest of God Most High, met Abraham and blessed him as he returned from defeating the k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appoints as high priests men who are weak, but the promise of the oath, which came after the law, appoints a Son,  who has been perfected  for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gave him a tenth of everything. First, his name means king of righteousness, then also, king of Salem, meaning king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mother, or genealogy, having neither beginning of days nor end of life, but resembling the Son of God,  he remains a priest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even Abraham the patriarch  gave a tenth of the plunder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Levi who receive the priestly office have a command according to the law to collect a tenth from the people  #— #that is, from their brothers and sisters #— #though they have also descended from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without this  lineage collected a tenth from Abraham and blessed the one who had the promis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out a doubt, the inferior is blessed by the superior.]]></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2026-06-13T19:20:56Z</dcterms:created>
  <dcterms:modified xsi:type="dcterms:W3CDTF">2026-06-13T19:20:56Z</dcterms:modified>
  <dc:title>Bible.com.au: Hebrews 7:1-28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