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981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one case, men who will die receive a tenth, but in the other case, Scripture testifies that he live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n a sense Levi himself, who receives a tenth, has paid a tenth through Abrah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was still within his ancestor  when Melchizedek met him.A Superior Priesth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if perfection came through the Levitical priesthood (for on the basis of it the people received the law ), what further need was there for another priest to appear, said to be according to the order of Melchizedek and not according to the order of Aaro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en there is a change of the priesthood, there must be a change of law as we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e one these things are spoken about belonged to a different tribe. No one from it has served at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it is evident that our Lord came from Judah,  and Moses said nothing about that tribe concerning prie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is becomes clearer if another priest like Melchizedek appea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did not become a priest based on a legal regulation about physical  descent but based on the power of an indestructible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t has been testified:You are a priest foreveraccording to the order of Melchizede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reatness of Melchizede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 previous command is annulled because it was weak and unprofitabl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law perfected  nothing), but a better hope is introduced, through which we draw near to Go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ne of this happened without an oath. For others became priests without an o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he became a priest with an oath made by the one who said to him:The Lord has swornand will not change his mind,“You are a priest fore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cause of this oath, Jesus has also become the guarantee of a better covenan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many have become Levitical priests, since they are prevented by death from remaining in offi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because he remains forever, he holds his priesthood permanent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he is able to save completely those who come to God through him, since he always lives to intercede  for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is is the kind of high priest we need: holy, innocent, undefiled, separated from sinners, and exalted above the heaven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doesn’t need to offer sacrifices every day, as high priests do #— #first for their own sins, then for those of the people. He did this once for all time when he offered himself.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is Melchizedek, king of Salem, priest of God Most High, met Abraham and blessed him as he returned from defeating the k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 law appoints as high priests men who are weak, but the promise of the oath, which came after the law, appoints a Son,  who has been perfected  forev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braham gave him a tenth of everything. First, his name means king of righteousness, then also, king of Salem, meaning king of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out father, mother, or genealogy, having neither beginning of days nor end of life, but resembling the Son of God,  he remains a priest for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consider how great this man was: even Abraham the patriarch  gave a tenth of the plunder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ns of Levi who receive the priestly office have a command according to the law to collect a tenth from the people  #— #that is, from their brothers and sisters #— #though they have also descended from Abrah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one without this  lineage collected a tenth from Abraham and blessed the one who had the promis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thout a doubt, the inferior is blessed by the superior.]]></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2026-06-13T20:18:06Z</dcterms:created>
  <dcterms:modified xsi:type="dcterms:W3CDTF">2026-06-13T20:18:06Z</dcterms:modified>
  <dc:title>Bible.com.au: Hebrews 7:1-28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