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8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it produces thorns and thistles, it is worthless and about to be cursed, and at the end will be burne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though we are speaking this way, dearly loved friends, in your case we are confident of things that are better and that pertain to salv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God is not unjust; he will not forget your work and the love  you demonstrated for his name by serving the saints #— #and by continuing to serve the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we desire each of you to demonstrate the same diligence for the full assurance of your hope until the e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you won’t become lazy but will be imitators of those who inherit the promises through faith and perseverance. Inheriting the Prom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n God made a promise to Abraham, since he had no one greater to swear by, he swore by him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indeed bless you, and I will greatly multiply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after waiting patiently, Abraham obtained the promi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people swear by something greater than themselves, and for them a confirming oath ends every dispu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God wanted to show his unchangeable purpose even more clearly to the heirs of the promise, he guaranteed it with an oat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against Falling Aw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at through two unchangeable things, in which it is impossible for God to lie, we who have fled for refuge might have strong encouragement to seize the hope set before u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this hope as an anchor for the soul, firm and secure. It enters the inner sanctuary behind the curtai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has entered there on our behalf as a forerunner,  because he has become a high priest forever according to the order of Melchizedek.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let us leave the elementary teaching about Christ and go on to maturity, not laying again a foundation of repentance from dead works, faith in Go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aching about ritual washings,  laying on of hands, the resurrection of the dead, and eternal judgmen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e will do this if God permi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is impossible to renew to repentance those who were once enlightened, who tasted the heavenly gift, who shared in the Holy Spiri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tasted God’s good word and the powers of the coming 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o have fallen away. This is because,  to their own harm, they are recrucifying the Son of God and holding him up to contemp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ground that drinks the rain that often falls on it and that produces vegetation useful to those for whom it is cultivated receives a blessing from Go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2026-08-13T11:28:47Z</dcterms:created>
  <dcterms:modified xsi:type="dcterms:W3CDTF">2026-08-13T11:28:47Z</dcterms:modified>
  <dc:title>Bible.com.au: Hebrews 6:1-20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