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arden your hearts as in the rebellion,on the day of testing in the wildernes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your ancestors tested me, tried me,and saw my work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 forty years.Therefore I was provoked to anger with that generationand said, “They always go astray in their hearts,and they have not known my ways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wore in my anger,“They will not enter my rest.”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out, brothers and sisters, so that there won’t be in any of you an evil, unbelieving heart that turns away  from the living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ncourage each other daily,  while it is still called today, so that none of you is hardened  by sin’s deceptio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become participants in Christ if we hold firmly until the end the reality  that we had at the star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said:Today, if you hear his voice,do not harden your hearts as in the rebellion.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heard and rebelled? Wasn’t it all who came out of Egypt under Moses?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om was God angry for forty years? Wasn’t it with those who sinned, whose bodies fell in the wilderness?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postle and High Pries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whom did he swear that they would not enter his rest, if not to those who disobeye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 see that they were unable to enter because of unbelief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holy brothers and sisters, who share in a heavenly calling, consider Jesus, the apostle and high priest of our confessio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faithful to the one who appointed him, just as Moses was in all God’s househo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sus is considered worthy of more glory than Moses, just as the builder has more honor than the ho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very house is built by someone, but the one who built everything is Go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was faithful as a servant  in all God’s household, as a testimony to what would be said in the fut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rist was faithful as a Son over his household. And we are that household if we hold on to our confidence and the hope in which we boast. ,Warning against Unbelief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as the Holy Spirit says:Today, if you hear his voic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2026-06-12T03:11:24Z</dcterms:created>
  <dcterms:modified xsi:type="dcterms:W3CDTF">2026-06-12T03:11:24Z</dcterms:modified>
  <dc:title>Bible.com.au: Hebrews 3:1-19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