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ubjected everything under his feet.For in subjecting everything to him, he left nothing that is not subject to him. As it is, we do not yet see everything subjected to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do see Jesus #— #made lower than the angels for a short time so that by God’s grace he might taste death  for everyone #— #crowned with glory and honor because he suffered dea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n bringing many sons and daughters to glory, it was entirely appropriate that God #— #for whom and through whom all things exist #— #should make the pioneer  of their salvation perfect through suffering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one who sanctifies and those who are sanctified all have one Father.  That is why Jesus is not ashamed to call them brothers and sister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I will proclaim your name to my brothers and sisters;I will sing hymns to you in the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 I will trust in him. And again, Here I am with the children God gave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ince the children have flesh and blood in common, Jesus also shared in these, so that through his death he might destroy the one holding the power of death #— #that is, the devil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ee those who were held in slavery all their lives by the fear of deat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t is clear that he does not reach out to help angels, but to help Abraham’s offspring.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he had to be like his brothers and sisters in every way, so that he could become a merciful and faithful high priest in matters  pertaining to God, to make atonement , for the sins of the peop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against Negl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since he himself has suffered when he was tempted, he is able to help those who are temp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reason, we must pay attention all the more to what we have heard, so that we will not drift awa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e message spoken through angels was legally binding , and every transgression and disobedience received a just punishmen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will we escape if we neglect such a great salvation?  This salvation had its beginning when it was spoken of by the Lord, and it was confirmed to us by those who heard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e same time, God also testified by signs and wonders, various miracles, and distributions of gifts from the Holy Spirit according to his will. Jesus and Human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has not subjected to angels the world to come that we are talking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meone somewhere has testified:What is man that you remember him,or the son of man that you care fo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de him lower than the angelsfor a short time;you crowned him with glory and hono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Hebrews 2:1-18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