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ubjected everything under his feet.For in subjecting everything to him, he left nothing that is not subject to him. As it is, we do not yet see everything subjected to hi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do see Jesus #— #made lower than the angels for a short time so that by God’s grace he might taste death  for everyone #— #crowned with glory and honor because he suffered dea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n bringing many sons and daughters to glory, it was entirely appropriate that God #— #for whom and through whom all things exist #— #should make the pioneer  of their salvation perfect through suffering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one who sanctifies and those who are sanctified all have one Father.  That is why Jesus is not ashamed to call them brothers and sister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I will proclaim your name to my brothers and sisters;I will sing hymns to you in the congreg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ain, I will trust in him. And again, Here I am with the children God gave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since the children have flesh and blood in common, Jesus also shared in these, so that through his death he might destroy the one holding the power of death #— #that is, the devil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ree those who were held in slavery all their lives by the fear of deat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t is clear that he does not reach out to help angels, but to help Abraham’s offspring.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he had to be like his brothers and sisters in every way, so that he could become a merciful and faithful high priest in matters  pertaining to God, to make atonement , for the sins of the peop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against Negle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since he himself has suffered when he was tempted, he is able to help those who are temp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reason, we must pay attention all the more to what we have heard, so that we will not drift awa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e message spoken through angels was legally binding , and every transgression and disobedience received a just punishmen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will we escape if we neglect such a great salvation?  This salvation had its beginning when it was spoken of by the Lord, and it was confirmed to us by those who heard hi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same time, God also testified by signs and wonders, various miracles, and distributions of gifts from the Holy Spirit according to his will. Jesus and Human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has not subjected to angels the world to come that we are talking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omeone somewhere has testified:What is man that you remember him,or the son of man that you care fo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de him lower than the angelsfor a short time;you crowned him with glory and honor]]></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2026-08-03T16:08:41Z</dcterms:created>
  <dcterms:modified xsi:type="dcterms:W3CDTF">2026-08-03T16:08:41Z</dcterms:modified>
  <dc:title>Bible.com.au: Hebrews 2:1-18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