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today, and forev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led astray by various kinds of strange teachings; for it is good for the heart to be established by grace and not by food regulations, since those who observe them have not benefit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an altar from which those who worship at the tabernacle do not have a right to e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bodies of those animals whose blood is brought into the most holy place by the high priest  as a sin offering are burned outside the cam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Jesus also suffered outside the gate,  so that he might sanctify  the people by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bearing his disgra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do not have an enduring city here; instead, we seek the one to co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rough him let us continually offer up to God a sacrifice of praise, that is, the fruit of lips that confess his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neglect to do what is good and to share, for God is pleased with such sacrific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bey your leaders  and submit to them, since they keep watch  over your souls as those who will give an account, so that they can do this with joy and not with grief, for that would be unprofitable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Exhor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for we are convinced that we have a clear conscience, wanting to conduct ourselves honorably in everyth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urge you all the more to pray  that I may be restored to you very soon.Benediction and Fare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ay the God of peace, who brought up from the dead our Lord Jesus #— #the great Shepherd of the sheep  #— #through the blood of the everlasting covenan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quip  you with everything good to do his will, working in us what is pleasing in his sight, through Jesus Christ, to whom be glory forever and ever. ,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rothers and sisters, I urge you to receive this message of exhortation, for I have written to you brief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aware that our brother Timothy has been released. If he comes soon enough, he will be with me when I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eet all your leaders and all the saints. Those who are from Italy send you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ace be with you al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brotherly love  contin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neglect to show hospitality, for by doing this some have welcomed angels as guests without knowing i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ose in prison, as though you were in prison with them, and the mistreated,  as though you yourselves were suffering bodi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is to be honored by all and the marriage bed kept undefiled, because God will judge the sexually immoral and adultere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fe free from the love of money. Be satisfied with what you have, for he himself has said, I will never leave you or aband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may boldly say,The Lord is my helper;I will not be afraid.What can man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leaders who have spoken God’s word to you. As you carefully observe the outcome of their lives, imitate their faith. ]]></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2026-07-24T06:51:58Z</dcterms:created>
  <dcterms:modified xsi:type="dcterms:W3CDTF">2026-07-24T06:51:58Z</dcterms:modified>
  <dc:title>Bible.com.au: Hebrews 13:1-25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