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38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13: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hrist is the same yesterday, today, and forever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2026-08-27T09:11:21Z</dcterms:created>
  <dcterms:modified xsi:type="dcterms:W3CDTF">2026-08-27T09:11:21Z</dcterms:modified>
  <dc:title>Bible.com.au: Hebrews 13:8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