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he was called, obeyed and set out for a place that he was going to receive as an inheritance. He went out, even though he did not know where he was go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stayed as a foreigner in the land of promise, living in tents as did Isaac and Jacob, coheirs of the same promi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looking forward to the city that has foundations, whose architect and builder is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y faith even Sarah herself, when she was unable to have children, received power to conceive offspring, even though she was past the age, since she  considered that the one who had promised was faithf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from one man #— #in fact, from one as good as dead #— #came offspring as numerous as the stars of the sky and as innumerable as the grains of sand along the seashor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ll died in faith, although they had not received the things that were promised. But they saw them from a distance,  greeted them, and confessed that they were foreigners and temporary residents on the ear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ose who say such things make it clear that they are seeking a home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were thinking about where they came from, they would have had an opportunity to ret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now desire a better place #— #a heavenly one. Therefore, God is not ashamed to be called their God, for he has prepared a city for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he was tested, offered up Isaac.  He received the promises and yet he was offering his one and onl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by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ne to whom it had been said, Your offspringwill be traced through Isaa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onsidered God to be able even to raise someone from the dead;  therefore, he received him back, figuratively speak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concerning things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dying, blessed each of the sons of Joseph, and he worshiped, leaning on the top of his sta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as he was nearing the end of his life, mentioned  the exodus of the Israelites and gave instructions concerning his bon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after he was born, was hidden by his parents for three months, because they saw that the child was beautiful, and they didn’t fear the king’s edic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had grown up, refused to be called the son of Pharaoh’s daugh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hose to suffer with the people of God rather than to enjoy the fleeting pleasure of si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considered reproach for the sake of Christ to be greater wealth than the treasures of Egypt, since he was looking ahead to the rewa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left Egypt behind, not being afraid of the king’s anger, for Moses persevered as one who sees him who is invisibl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the reality  of what is hoped for, the proof  of what is not see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faith he instituted the Passover and the sprinkling of the blood, so that the destroyer of the firstborn might not touch the Israel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y crossed the Red Sea as though they were on dry land. When the Egyptians attempted to do this, they were drowne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down after being marched around by the Israelites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Rahab the prostitute welcomed the spies in peace and didn’t perish with those who disobey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more can I say? Time is too short for me to tell about Gideon, Barak, Samson, Jephthah,  David, Samuel, and the prophet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by faith conquered kingdoms,  administered justice, obtained promises, shut the mouths of lion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raging of fire, escaped the edge of the sword, gained strength in weakness, became mighty in battle, and put foreign armies to fligh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their dead, raised to life again. Other people were tortured, not accepting release, so that they might gain a better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thers experienced mockings and scourgings, as well as bonds and imprisonmen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 they were sawed in two, they died by the sword, they wandered about in sheepskins, in goatskins,  destitute, afflicted, and mistrea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y this our ancestors were appro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world was not worthy of them. They wandered in deserts and on mountains, hiding in caves and holes in the 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ese were approved through their faith, but they did not receive what was promis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God had provided something better for us, so that they would not be made perfect without u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faith we understand that the universe was  created by the word of God,  so that what is seen was made from things that are not visib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offered to God a better sacrifice than Cain did. By faith he was approved as a righteous man, because God approved his gifts, and even though he is dead, he still speaks through his fai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aken away, and so he did not experience death. He was not to be found because God took him away. For before he was taken away, he was approved as one who pleased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ithout faith it is impossible to please God, since the one who draws near to him must believe that he exists and that he rewards those who seek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after he was warned about what was not yet seen and motivated by godly fear, built an ark to deliver his family. By faith he condemned the world and became an heir of the righteousness that comes by faith. ]]></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Hebrews 11:1-40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