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he says above, You did not desire or delight in sacrifices and offerings, whole burnt offerings and sin offerings (which are offered according to the law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en says, See, I have come to do your will. He takes away the first to establish the seco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is will, we have been sanctified through the offering of the body of Jesus Christ once for all tim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priest stands day after day ministering and offering the same sacrifices time after time, which can never take away si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is man, after offering one sacrifice for sins forever, sat down at the right hand of G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now waiting until his enemies are made his footstoo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by one offering he has perfected forever those who are sanctif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ly Spirit also testifies to us about this. For after he s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covenant I will make with themafter those days,the Lord says,I will put my laws on their heartsand write them on their mi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I will never again remembertheir sins and their lawless act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rfect Sacrif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re there is forgiveness of these, there is no longer an offering for sin.Exhortations to Godli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brothers and sisters, since we have boldness to enter the sanctuary through the blood of Jesus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has inaugurated  for us a new and living way through the curtain (that is, through his flesh )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ince we have a great high priest over the house of Go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us draw near with a true heart in full assurance of faith, with our hearts sprinkled clean from an evil conscience and our bodies washed in pure wate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us hold on to the confession of our hope without wavering, since he who promised is faithful.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et us consider one another in order to provoke love and good wor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t neglecting to gather together, as some are in the habit of doing, but encouraging each other,  and all the more as you see the day approaching.Warning against Deliberate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f we deliberately go on sinning after receiving the knowledge of the truth, there no longer remains a sacrifice for sin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 terrifying expectation of judgment and the fury of a fire about to consume the adversari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ce the law has only a shadow of the good things  to come, and not the reality itself of those things, it can never perfect the worshipers by the same sacrifices they continually offer year after ye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one who disregarded the law of Moses died without mercy, based on the testimony of two or three witnesse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much worse punishment do you think one will deserve who has trampled on the Son of God, who has regarded as profane  the blood of the covenant by which he was sanctified, and who has insulted the Spirit of grac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we know the one who has said,Vengeance belongs to me; I will repay,,and again,The Lord will judge his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terrifying thing to fall into the hands of the living Go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the earlier days when, after you had been enlightened, you endured a hard struggle with suffering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times you were publicly exposed to taunts and afflictions, and at other times you were companions of those who were treated that way.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you sympathized with the prisoners  and accepted with joy the confiscation of your possessions, because you know that you yourselves have a better and enduring possession.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don’t throw away your confidence, which has a great rewar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you need endurance, so that after you have done God’s will, you may receive what was promise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yet in a very little while,the Coming One will come and not del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therwise, wouldn’t they have stopped being offered, since the worshipers, purified once and for all, would no longer have any consciousness of 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my righteous one will live by faith;and if he draws back,I have no pleasurein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e are not those who draw back and are destroyed, but those who have faith and are sav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n the sacrifices there is a reminder of sins year after y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is impossible for the blood of bulls and goats to take away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as he was coming into the world, he said:You did not desire sacrifice and offering,but you prepared a body for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did not delightin whole burnt offerings and sin offer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said, “See —it is written about mein the scroll —I have come to do your will, Go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2026-07-02T14:25:57Z</dcterms:created>
  <dcterms:modified xsi:type="dcterms:W3CDTF">2026-07-02T14:25:57Z</dcterms:modified>
  <dc:title>Bible.com.au: Hebrews 10:1-39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