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o  the Son:Your throne, God,is forever and ever,and the scepter of your kingdomis a scepter of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loved righteousnessand hated lawlessness;this is why God, your God,has anointed youwith the oil of joybeyond your compan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In the beginning, Lord,you established the earth,and the heavens are the works of you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erish, but you remain.They will all wear out like cl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ll them up like a cloak,and they will be changed like clothing.But you are the same,and your years will never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o which of the angels has he ever said:Sit at my right handuntil I make your enemies your footstoo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they not all ministering spirits sent out to serve those who are going to inherit salvatio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ture of the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ng ago God spoke  to our ancestors by the prophets  at different times and in different way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se last days,  he has spoken to us by his Son. God has appointed him heir of all things  and made the universe , throug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is the radiance  of God’s glory and the exact expression  of his nature,  sustaining all things by his powerful word.  After making purification for sins,  he sat down at the right hand of the Majesty on hig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ecame superior to the angels, just as the name he inherited is more excellent than theirs. The Son Superior to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o which of the angels did he ever say,You are my Son;today I have become your Father,,or again,I will be his Father,and he will be my S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when he  brings his firstborn into the world,  he says,And let all God’s angels worshi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out the angels he says:He makes his angels winds,and his servants a fiery flam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2026-06-25T17:34:08Z</dcterms:created>
  <dcterms:modified xsi:type="dcterms:W3CDTF">2026-06-25T17:34:08Z</dcterms:modified>
  <dc:title>Bible.com.au: Hebrews 1:1-14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