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9218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ggai 2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silver and gold belong to me” #— #this is the declaration of the Lord of Armie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 final glory of this house  will be greater than the first,”  says the Lord of Armies. “I will provide peace in this place”  #— #this is the declaration of the Lord of Armies.From Deprivation to Blessing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twenty-fourth day of the ninth month, in the second year of Darius, the word of the Lord came to the prophet Haggai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is is what the Lord of Armies says: Ask the priests for a ruling.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is carrying consecrated meat in the fold of his garment, and it touches bread, stew, wine, oil, or any other food, does it become holy? ” The priests answered, “No.”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aggai asked, “If someone defiled by contact with a corpse touches any of these, does it become defiled? ” The priests answered, “It becomes defiled.”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aggai replied, “So is this people, and so is this nation before me #— #this is the Lord’s declaration. And so is every work of their hands; even what they offer there is defile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ow from this day on, think carefully: Before one stone was placed on another in the Lord’s temple,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state were you in?  When someone came to a grain heap of twenty measures, it only amounted to ten; when one came to the winepress to dip fifty measures from the vat, it only amounted to twenty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truck you #— #all the work of your hands #— #with blight, mildew,  and hail,  but you didn’t turn to me #— #this is the Lord’s declaratio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ncouragement and Promise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rom this day on, think carefully;  from the twenty-fourth day of the ninth month, from the day the foundation of the Lord’s temple was laid; think carefully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there still seed left in the granary? The vine, the fig, the pomegranate, and the olive tree have not yet produced. But from this day on I will bless you.” Promise to Zerubbabel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ord of the Lord came to Haggai a second time on the twenty-fourth day of the month: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peak to Zerubbabel, governor of Judah: I am going to shake the heavens and the earth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overturn royal thrones and destroy the power of the Gentile kingdoms.  I will overturn chariots and their riders. Horses and their riders will fall, each by his brother’s sw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at day” #— #this is the declaration of the Lord of Armies #— #“I will take you, Zerubbabel son of Shealtiel, my servant” #— #this is the Lord’s declaration #— #“and make you like my signet ring,  for I have chosen you.”  This is the declaration of the Lord of Armi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e twenty-first day of the seventh month,  the word of the Lord came through the prophet Haggai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peak to Zerubbabel son of Shealtiel, governor of Judah, to the high priest Joshua son of Jehozadak, and to the remnant of the people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o is left among you who saw this house in its former glory? How does it look to you now? Doesn’t it seem to you like nothing by comparison? 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so, be strong, Zerubbabel #— #this is the Lord’s declaration.  Be strong, Joshua son of Jehozadak, high priest. Be strong, all you people of the land #— #this is the Lord’s declaration. Work! For I am with you  #— #the declaration of the Lord of Armie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promise I made to you when you came out of Egypt,  and my Spirit is present among you; don’t be afraid.’ ”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of Armies says this: “Once more, in a little while, I am going to shake the heavens and the earth,  the sea and the dry land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hake all the nations so that the treasures of all the nations will come, and I will fill this house with glory,”  says the Lord of Ar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4">
  <a:themeElements>
    <a:clrScheme name="Theme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2026-07-24T06:51:49Z</dcterms:created>
  <dcterms:modified xsi:type="dcterms:W3CDTF">2026-07-24T06:51:49Z</dcterms:modified>
  <dc:title>Bible.com.au: Haggai 2:1-23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