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presProps" Target="presProps.xml"/>
  <Relationship Id="rId7" Type="http://schemas.openxmlformats.org/officeDocument/2006/relationships/viewProps" Target="viewProps.xml"/>
  <Relationship Id="rId8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778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aggai 2:23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CSB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On that day” #— #this is the declaration of the Lord of Armies #— #“I will take you, Zerubbabel son of Shealtiel, my servant” #— #this is the Lord’s declaration #— #“and make you like my signet ring,  for I have chosen you.”  This is the declaration of the Lord of Armies.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3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2026-11-08T18:12:59Z</dcterms:created>
  <dcterms:modified xsi:type="dcterms:W3CDTF">2026-11-08T18:12:59Z</dcterms:modified>
  <dc:title>Bible.com.au: Haggai 2:23 (CSB)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