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5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ggai 2: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” #— #this is the declaration of the Lord of Armies #— #“I will take you, Zerubbabel son of Shealtiel, my servant” #— #this is the Lord’s declaration #— #“and make you like my signet ring,  for I have chosen you.”  This is the declaration of the Lord of Armi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2026-07-27T18:59:31Z</dcterms:created>
  <dcterms:modified xsi:type="dcterms:W3CDTF">2026-07-27T18:59:31Z</dcterms:modified>
  <dc:title>Bible.com.au: Haggai 2:23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