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433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ggai 2: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at day” #— #this is the declaration of the Lord of Armies #— #“I will take you, Zerubbabel son of Shealtiel, my servant” #— #this is the Lord’s declaration #— #“and make you like my signet ring,  for I have chosen you.”  This is the declaration of the Lord of Armie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3">
  <a:themeElements>
    <a:clrScheme name="Theme7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2026-06-04T07:27:38Z</dcterms:created>
  <dcterms:modified xsi:type="dcterms:W3CDTF">2026-06-04T07:27:38Z</dcterms:modified>
  <dc:title>Bible.com.au: Haggai 2:23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