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ggai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up into the hills, bring down lumber, and build the house; and I will be pleased with it and be glorified,” says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expected much, but then it amounted to little. When you brought the harvest to your house, I ruined  it. Why? ” This is the declaration of the Lord of Armies. “Because my house still lies in ruins, while each of you is busy with his own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on your account, the skies have withheld the dewand the land its crop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summoned a droughton the fields and the hills,on the grain, new wine, fresh oil,and whatever the ground yields,on people and animals,and on all that your hands produce.”The People’s Respon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Zerubbabel  son of Shealtiel, the high priest Joshua son of Jehozadak, and the entire remnant of the people  obeyed the Lord their God and the words of the prophet Haggai, because the Lord their God had sent him. So the people feared the Lor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aggai, the Lord’s messenger, delivered the Lord’s message to the people: “I am with you  #— #this is the Lord’s declar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roused the spirit  of Zerubbabel son of Shealtiel, governor of Judah, the spirit of the high priest Joshua son of Jehozadak, and the spirit of all the remnant of the people. They began work on the house of the Lord of Armies, thei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twenty-fourth day of the sixth month, in the second year of King Dari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mmand to Rebuild the Tem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of King Darius, , on the first day of the sixth month, the word of the Lord came through the prophet  Haggai to Zerubbabel son of Shealtiel,  the governor of Judah, and to Joshua son of Jehozadak, the high pries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of Armies says this: These people say: The time has not come for the house of the Lord to be rebuil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word of the Lord came through the prophet Hagg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 it a time for you yourselves to live in your paneled houses,  while this house  lies in ruin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Lord of Armies says this: “Think carefully  about  your w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planted muchbut harvested little.You eatbut never have enough to be satisfied.You drinkbut never have enough to be happy.You put on clothesbut never have enough to get warm.The wage earner puts his wagesinto a bag with a hole in i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of Armies says this: “Think carefully about your ways.]]></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2026-07-24T06:51:49Z</dcterms:created>
  <dcterms:modified xsi:type="dcterms:W3CDTF">2026-07-24T06:51:49Z</dcterms:modified>
  <dc:title>Bible.com.au: Haggai 1:1-15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